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5" r:id="rId30"/>
    <p:sldId id="284" r:id="rId31"/>
    <p:sldId id="288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2C98"/>
    <a:srgbClr val="7A33AF"/>
    <a:srgbClr val="A364D2"/>
    <a:srgbClr val="B482DA"/>
    <a:srgbClr val="F1E8F8"/>
    <a:srgbClr val="EADBF5"/>
    <a:srgbClr val="FF5050"/>
    <a:srgbClr val="FCF570"/>
    <a:srgbClr val="66E4C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3" autoAdjust="0"/>
    <p:restoredTop sz="94660"/>
  </p:normalViewPr>
  <p:slideViewPr>
    <p:cSldViewPr snapToGrid="0">
      <p:cViewPr>
        <p:scale>
          <a:sx n="70" d="100"/>
          <a:sy n="70" d="100"/>
        </p:scale>
        <p:origin x="-73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30769" y="561975"/>
            <a:ext cx="6930461" cy="5085443"/>
          </a:xfrm>
          <a:prstGeom prst="rect">
            <a:avLst/>
          </a:prstGeom>
        </p:spPr>
      </p:pic>
      <p:sp>
        <p:nvSpPr>
          <p:cNvPr id="8" name="TextBox 8"/>
          <p:cNvSpPr txBox="1">
            <a:spLocks noChangeArrowheads="1"/>
          </p:cNvSpPr>
          <p:nvPr userDrawn="1"/>
        </p:nvSpPr>
        <p:spPr bwMode="auto">
          <a:xfrm>
            <a:off x="3287688" y="6334780"/>
            <a:ext cx="56166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/>
            <a:r>
              <a:rPr lang="ru-RU" altLang="ru-RU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Автор: Колышкина Елена Владимировна</a:t>
            </a:r>
          </a:p>
          <a:p>
            <a:pPr algn="ctr"/>
            <a:r>
              <a:rPr lang="ru-RU" altLang="ru-RU" sz="1400" dirty="0">
                <a:solidFill>
                  <a:srgbClr val="7030A0"/>
                </a:solidFill>
                <a:latin typeface="Comic Sans MS" panose="030F0702030302020204" pitchFamily="66" charset="0"/>
              </a:rPr>
              <a:t>учитель географии высшей категории, г. </a:t>
            </a:r>
            <a:r>
              <a:rPr lang="ru-RU" altLang="ru-RU" sz="1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Новосибирск, 2023</a:t>
            </a:r>
            <a:endParaRPr lang="ru-RU" altLang="ru-RU" sz="14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02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0686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602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557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062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6963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4422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3159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9002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9622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79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6A348-5BB9-4FD2-8F0E-EE821E827CD9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D7799-8F28-459F-9415-60C82B0A884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86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07664"/>
            <a:ext cx="12192000" cy="6125028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6000" b="1" dirty="0" smtClean="0">
                <a:ln w="28575">
                  <a:solidFill>
                    <a:schemeClr val="bg1"/>
                  </a:solidFill>
                </a:ln>
                <a:solidFill>
                  <a:srgbClr val="FF5050"/>
                </a:solidFill>
                <a:latin typeface="Comic Sans MS" panose="030F0702030302020204" pitchFamily="66" charset="0"/>
              </a:rPr>
              <a:t>Интеллектуальная игра</a:t>
            </a:r>
            <a:endParaRPr lang="ru-RU" sz="6000" b="1" dirty="0">
              <a:ln w="28575">
                <a:solidFill>
                  <a:schemeClr val="bg1"/>
                </a:solidFill>
              </a:ln>
              <a:solidFill>
                <a:srgbClr val="FF505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5770" y="5138058"/>
            <a:ext cx="91004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500" b="1" dirty="0" err="1" smtClean="0">
                <a:ln w="28575">
                  <a:solidFill>
                    <a:schemeClr val="bg1"/>
                  </a:solidFill>
                </a:ln>
                <a:solidFill>
                  <a:srgbClr val="B482DA"/>
                </a:solidFill>
                <a:latin typeface="Comic Sans MS" panose="030F0702030302020204" pitchFamily="66" charset="0"/>
              </a:rPr>
              <a:t>Мультландия</a:t>
            </a:r>
            <a:r>
              <a:rPr lang="ru-RU" sz="7500" b="1" dirty="0" smtClean="0">
                <a:ln w="28575">
                  <a:solidFill>
                    <a:schemeClr val="bg1"/>
                  </a:solidFill>
                </a:ln>
                <a:solidFill>
                  <a:srgbClr val="B482DA"/>
                </a:solidFill>
                <a:latin typeface="Comic Sans MS" panose="030F0702030302020204" pitchFamily="66" charset="0"/>
              </a:rPr>
              <a:t> </a:t>
            </a:r>
            <a:endParaRPr lang="ru-RU" sz="7500" b="1" dirty="0">
              <a:ln w="28575">
                <a:solidFill>
                  <a:schemeClr val="bg1"/>
                </a:solidFill>
              </a:ln>
              <a:solidFill>
                <a:srgbClr val="B482DA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pic>
        <p:nvPicPr>
          <p:cNvPr id="2057" name="Picture 9" descr="C:\Users\Пользователь\Desktop\154006-sovetskie-multfilmy-3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8330" y="836494"/>
            <a:ext cx="6630449" cy="4414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2443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05218" y="552411"/>
            <a:ext cx="91576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Цель: Обобщить знания детей по известным отечественным мультфильмам.</a:t>
            </a:r>
          </a:p>
          <a:p>
            <a:pPr indent="450000"/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Задачи:</a:t>
            </a:r>
          </a:p>
          <a:p>
            <a:pPr>
              <a:buFontTx/>
              <a:buChar char="-"/>
            </a:pP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 Расширить кругозор детей в области мультипликации;</a:t>
            </a:r>
          </a:p>
          <a:p>
            <a:pPr>
              <a:buFontTx/>
              <a:buChar char="-"/>
            </a:pP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Развивать интерес к отечественным мультипликационным фильмам;</a:t>
            </a:r>
            <a:endParaRPr lang="ru-RU" sz="3200" b="1" dirty="0" smtClean="0">
              <a:ln w="28575">
                <a:solidFill>
                  <a:schemeClr val="bg1"/>
                </a:solidFill>
              </a:ln>
              <a:solidFill>
                <a:srgbClr val="6A2C98"/>
              </a:solidFill>
              <a:latin typeface="Comic Sans MS" panose="030F0702030302020204" pitchFamily="66" charset="0"/>
            </a:endParaRPr>
          </a:p>
          <a:p>
            <a:pPr>
              <a:buFontTx/>
              <a:buChar char="-"/>
            </a:pP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Развивать внимание, логическое мышление;</a:t>
            </a:r>
          </a:p>
          <a:p>
            <a:pPr>
              <a:buFontTx/>
              <a:buChar char="-"/>
            </a:pP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 </a:t>
            </a:r>
            <a:r>
              <a:rPr lang="ru-RU" sz="3200" b="1" dirty="0" smtClean="0">
                <a:ln w="28575">
                  <a:solidFill>
                    <a:schemeClr val="bg1"/>
                  </a:solidFill>
                </a:ln>
                <a:solidFill>
                  <a:srgbClr val="6A2C98"/>
                </a:solidFill>
                <a:latin typeface="Comic Sans MS" panose="030F0702030302020204" pitchFamily="66" charset="0"/>
              </a:rPr>
              <a:t>Воспитывать любовь к отечественным мультфильмам.</a:t>
            </a:r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pic>
        <p:nvPicPr>
          <p:cNvPr id="2057" name="Picture 9" descr="C:\Users\Пользователь\Desktop\154006-sovetskie-multfilmy-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65898" y="2347416"/>
            <a:ext cx="4026102" cy="26807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2443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Что помогало Карлсону включать пропеллер на спине?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Пульт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Рычаг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Кнопка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736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Кот </a:t>
            </a:r>
            <a:r>
              <a:rPr lang="ru-RU" sz="3600" b="1" dirty="0">
                <a:solidFill>
                  <a:srgbClr val="A364D2"/>
                </a:solidFill>
              </a:rPr>
              <a:t>Матроскин 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Кто учил дядю Фёдора правильно есть бутерброд с колбасой?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Почтальон </a:t>
            </a:r>
            <a:r>
              <a:rPr lang="ru-RU" sz="3600" b="1" dirty="0">
                <a:solidFill>
                  <a:srgbClr val="A364D2"/>
                </a:solidFill>
              </a:rPr>
              <a:t>Печкин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Пёс </a:t>
            </a:r>
            <a:r>
              <a:rPr lang="ru-RU" sz="3600" b="1" dirty="0">
                <a:solidFill>
                  <a:srgbClr val="A364D2"/>
                </a:solidFill>
              </a:rPr>
              <a:t>Шарик  </a:t>
            </a:r>
          </a:p>
        </p:txBody>
      </p:sp>
    </p:spTree>
    <p:extLst>
      <p:ext uri="{BB962C8B-B14F-4D97-AF65-F5344CB8AC3E}">
        <p14:creationId xmlns:p14="http://schemas.microsoft.com/office/powerpoint/2010/main" xmlns="" val="2709769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Караваджо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Какого героя нет среди черепашек-ниндзя?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Донателло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Микеланджело </a:t>
            </a:r>
          </a:p>
        </p:txBody>
      </p:sp>
    </p:spTree>
    <p:extLst>
      <p:ext uri="{BB962C8B-B14F-4D97-AF65-F5344CB8AC3E}">
        <p14:creationId xmlns:p14="http://schemas.microsoft.com/office/powerpoint/2010/main" xmlns="" val="3104739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О каком подарке на день рождения пел крокодил Гена?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Торт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Конфеты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Мороженое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519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Жасмин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 звали принцессу из диснеевского "Аладдина"?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Роза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Орхидея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915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Саблезубый </a:t>
            </a:r>
            <a:r>
              <a:rPr lang="ru-RU" sz="3600" b="1" dirty="0">
                <a:solidFill>
                  <a:srgbClr val="A364D2"/>
                </a:solidFill>
              </a:rPr>
              <a:t>тигр 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Кто носил имя Диего в мультфильме «Ледниковый период»?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Саблезубая </a:t>
            </a:r>
            <a:r>
              <a:rPr lang="ru-RU" sz="3600" b="1" dirty="0">
                <a:solidFill>
                  <a:srgbClr val="A364D2"/>
                </a:solidFill>
              </a:rPr>
              <a:t>белка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Мамонт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951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51882" y="1214651"/>
            <a:ext cx="78201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Каким животным был Тимон в диснеевском мультфильме «Король Лев»? 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Опоссум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Колонок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Сурикат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3896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Зелёного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Какого цвета мультипликационный герой Шрек? 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Красного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Синего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72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Желудь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7982" y="1214651"/>
            <a:ext cx="8243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Какой предмет был самым любимым для белки из «Ледникового периода»?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Монетка 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Рыба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3717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Спанч-Боб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Какой из названных подводных героев живет в домике-ананасе?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Водяной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Русалочка 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172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Раджа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 зовут тигра, друга героини мультфильма «Аладдин», принцессы Жасмин? 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Сэмми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Абу </a:t>
            </a:r>
            <a:endParaRPr lang="ru-RU" sz="3600" b="1" dirty="0">
              <a:solidFill>
                <a:srgbClr val="A364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2504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69743" y="1214651"/>
            <a:ext cx="8256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Что было написано на циферблате будильника Миши в мультфильме «Маша и медведь»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A364D2"/>
                </a:solidFill>
              </a:rPr>
              <a:t>Один</a:t>
            </a:r>
            <a:r>
              <a:rPr lang="ru-RU" sz="2300" b="1" dirty="0">
                <a:solidFill>
                  <a:srgbClr val="A364D2"/>
                </a:solidFill>
              </a:rPr>
              <a:t>, два, три, четыре, </a:t>
            </a:r>
            <a:r>
              <a:rPr lang="ru-RU" sz="2300" b="1" dirty="0" smtClean="0">
                <a:solidFill>
                  <a:srgbClr val="A364D2"/>
                </a:solidFill>
              </a:rPr>
              <a:t>пять</a:t>
            </a:r>
            <a:endParaRPr lang="ru-RU" sz="2300" b="1" dirty="0">
              <a:solidFill>
                <a:srgbClr val="A364D2"/>
              </a:solidFill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rgbClr val="A364D2"/>
                </a:solidFill>
              </a:rPr>
              <a:t>Новый год, 8 марта, День рождения, Рождество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A364D2"/>
                </a:solidFill>
              </a:rPr>
              <a:t>Весна</a:t>
            </a:r>
            <a:r>
              <a:rPr lang="ru-RU" sz="2300" b="1" dirty="0">
                <a:solidFill>
                  <a:srgbClr val="A364D2"/>
                </a:solidFill>
              </a:rPr>
              <a:t>, лето, осень, зима, Новый год </a:t>
            </a:r>
          </a:p>
        </p:txBody>
      </p:sp>
    </p:spTree>
    <p:extLst>
      <p:ext uri="{BB962C8B-B14F-4D97-AF65-F5344CB8AC3E}">
        <p14:creationId xmlns:p14="http://schemas.microsoft.com/office/powerpoint/2010/main" xmlns="" val="297897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A364D2"/>
                </a:solidFill>
              </a:rPr>
              <a:t>Ребята, давайте жить </a:t>
            </a:r>
            <a:r>
              <a:rPr lang="ru-RU" sz="2600" b="1" dirty="0" smtClean="0">
                <a:solidFill>
                  <a:srgbClr val="A364D2"/>
                </a:solidFill>
              </a:rPr>
              <a:t>дружно!</a:t>
            </a:r>
            <a:endParaRPr lang="ru-RU" sz="2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3074" y="1214651"/>
            <a:ext cx="69057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Какие слова мышам говорил кот Леопольд?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370996" y="4319407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A364D2"/>
                </a:solidFill>
              </a:rPr>
              <a:t>Спокойствие, только спокойствие!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370996" y="2708323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A364D2"/>
                </a:solidFill>
              </a:rPr>
              <a:t>Ну, погодите!</a:t>
            </a:r>
          </a:p>
        </p:txBody>
      </p:sp>
    </p:spTree>
    <p:extLst>
      <p:ext uri="{BB962C8B-B14F-4D97-AF65-F5344CB8AC3E}">
        <p14:creationId xmlns:p14="http://schemas.microsoft.com/office/powerpoint/2010/main" xmlns="" val="408519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«Фиксики»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24836" y="1214651"/>
            <a:ext cx="69740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В каком мультфильме главные герои – маленькие человечки, которые занимаются ремонтом разного рода аппаратуры и техники?</a:t>
            </a:r>
          </a:p>
        </p:txBody>
      </p:sp>
    </p:spTree>
    <p:extLst>
      <p:ext uri="{BB962C8B-B14F-4D97-AF65-F5344CB8AC3E}">
        <p14:creationId xmlns:p14="http://schemas.microsoft.com/office/powerpoint/2010/main" xmlns="" val="289225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Юлий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1188" y="1214651"/>
            <a:ext cx="6974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 звали говорящего коня в серии мультфильмов про трех богатырей?</a:t>
            </a:r>
          </a:p>
        </p:txBody>
      </p:sp>
    </p:spTree>
    <p:extLst>
      <p:ext uri="{BB962C8B-B14F-4D97-AF65-F5344CB8AC3E}">
        <p14:creationId xmlns:p14="http://schemas.microsoft.com/office/powerpoint/2010/main" xmlns="" val="1899426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«Маугли»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46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Главный герой этого мультика – мальчик, человек, которого воспитали джунгли и </a:t>
            </a:r>
            <a:r>
              <a:rPr lang="ru-RU" sz="3200" b="1" dirty="0" smtClean="0">
                <a:solidFill>
                  <a:srgbClr val="7030A0"/>
                </a:solidFill>
              </a:rPr>
              <a:t>звери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448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</a:t>
            </a:r>
            <a:r>
              <a:rPr lang="ru-RU" sz="3600" b="1" dirty="0" smtClean="0">
                <a:solidFill>
                  <a:srgbClr val="A364D2"/>
                </a:solidFill>
              </a:rPr>
              <a:t>Царевна-лягушка</a:t>
            </a:r>
            <a:r>
              <a:rPr lang="ru-RU" sz="3600" b="1" dirty="0">
                <a:solidFill>
                  <a:srgbClr val="A364D2"/>
                </a:solidFill>
              </a:rPr>
              <a:t>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19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В каком мультфильме младший сын царя забросил стрелу в болото?</a:t>
            </a:r>
          </a:p>
        </p:txBody>
      </p:sp>
    </p:spTree>
    <p:extLst>
      <p:ext uri="{BB962C8B-B14F-4D97-AF65-F5344CB8AC3E}">
        <p14:creationId xmlns:p14="http://schemas.microsoft.com/office/powerpoint/2010/main" xmlns="" val="475484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«Дюймовочка»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74461" y="1214651"/>
            <a:ext cx="786111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7030A0"/>
                </a:solidFill>
              </a:rPr>
              <a:t>Вспомните и назовите название мультфильма, в котором главная героиня – маленькая девочка, появившаяся из зернышка, с которой происходили разные </a:t>
            </a:r>
            <a:r>
              <a:rPr lang="ru-RU" sz="3000" b="1" dirty="0" smtClean="0">
                <a:solidFill>
                  <a:srgbClr val="7030A0"/>
                </a:solidFill>
              </a:rPr>
              <a:t>приключения</a:t>
            </a:r>
            <a:endParaRPr lang="ru-RU" sz="3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7479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853419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A364D2"/>
                </a:solidFill>
              </a:rPr>
              <a:t>Лунтик из мультика «Лунтик и его друзья»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19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Какой мультгерой прилетел к нам с Луны?</a:t>
            </a:r>
          </a:p>
        </p:txBody>
      </p:sp>
    </p:spTree>
    <p:extLst>
      <p:ext uri="{BB962C8B-B14F-4D97-AF65-F5344CB8AC3E}">
        <p14:creationId xmlns:p14="http://schemas.microsoft.com/office/powerpoint/2010/main" xmlns="" val="801967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«38 </a:t>
            </a:r>
            <a:r>
              <a:rPr lang="ru-RU" sz="3600" b="1" dirty="0" smtClean="0">
                <a:solidFill>
                  <a:srgbClr val="A364D2"/>
                </a:solidFill>
              </a:rPr>
              <a:t>попугаев»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19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В каком мультике обезьянка и попугай шагами мерили длину удава?</a:t>
            </a:r>
          </a:p>
        </p:txBody>
      </p:sp>
    </p:spTree>
    <p:extLst>
      <p:ext uri="{BB962C8B-B14F-4D97-AF65-F5344CB8AC3E}">
        <p14:creationId xmlns:p14="http://schemas.microsoft.com/office/powerpoint/2010/main" xmlns="" val="2045826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У </a:t>
            </a:r>
            <a:r>
              <a:rPr lang="ru-RU" sz="3600" b="1" dirty="0">
                <a:solidFill>
                  <a:srgbClr val="A364D2"/>
                </a:solidFill>
              </a:rPr>
              <a:t>кролика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19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У кого в дверях застрял </a:t>
            </a:r>
            <a:r>
              <a:rPr lang="ru-RU" sz="3200" b="1" dirty="0" smtClean="0">
                <a:solidFill>
                  <a:srgbClr val="7030A0"/>
                </a:solidFill>
              </a:rPr>
              <a:t>Винни-Пух</a:t>
            </a:r>
            <a:r>
              <a:rPr lang="ru-RU" sz="3200" b="1" dirty="0">
                <a:solidFill>
                  <a:srgbClr val="7030A0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xmlns="" val="238510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Пёс </a:t>
            </a:r>
            <a:r>
              <a:rPr lang="ru-RU" sz="3600" b="1" dirty="0">
                <a:solidFill>
                  <a:srgbClr val="A364D2"/>
                </a:solidFill>
              </a:rPr>
              <a:t>Шарик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19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Какой герой мультфильма про Простоквашино снимал животных из фоторужья?</a:t>
            </a:r>
          </a:p>
        </p:txBody>
      </p:sp>
    </p:spTree>
    <p:extLst>
      <p:ext uri="{BB962C8B-B14F-4D97-AF65-F5344CB8AC3E}">
        <p14:creationId xmlns:p14="http://schemas.microsoft.com/office/powerpoint/2010/main" xmlns="" val="14857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Рокки 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2131" y="1214651"/>
            <a:ext cx="69194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Как зовут толстого мышонка, который очень любит сыр, из мультика «Чип и Дейл спешат на помощь»? </a:t>
            </a:r>
          </a:p>
        </p:txBody>
      </p:sp>
    </p:spTree>
    <p:extLst>
      <p:ext uri="{BB962C8B-B14F-4D97-AF65-F5344CB8AC3E}">
        <p14:creationId xmlns:p14="http://schemas.microsoft.com/office/powerpoint/2010/main" xmlns="" val="1292232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«Трансформеры» 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97039" y="1214651"/>
            <a:ext cx="8243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В серии этих мультфильмов 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металлические </a:t>
            </a:r>
            <a:r>
              <a:rPr lang="ru-RU" sz="3200" b="1" dirty="0">
                <a:solidFill>
                  <a:srgbClr val="7030A0"/>
                </a:solidFill>
              </a:rPr>
              <a:t>конструкции превращаются в роботов, оживают, совершают разные действия, ведут борьбу с </a:t>
            </a:r>
            <a:r>
              <a:rPr lang="ru-RU" sz="3200" b="1" dirty="0" smtClean="0">
                <a:solidFill>
                  <a:srgbClr val="7030A0"/>
                </a:solidFill>
              </a:rPr>
              <a:t>врагами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497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A364D2"/>
                </a:solidFill>
              </a:rPr>
              <a:t>101</a:t>
            </a:r>
            <a:endParaRPr lang="ru-RU" sz="3600" b="1" dirty="0">
              <a:solidFill>
                <a:srgbClr val="A364D2"/>
              </a:solidFill>
            </a:endParaRP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79427" y="1214651"/>
            <a:ext cx="68921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Назовите число пятнистых щенков из знаменитого мультфильма про </a:t>
            </a:r>
            <a:r>
              <a:rPr lang="ru-RU" sz="3200" b="1" dirty="0" smtClean="0">
                <a:solidFill>
                  <a:srgbClr val="7030A0"/>
                </a:solidFill>
              </a:rPr>
              <a:t>далматинцев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9648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«Мадагаскар»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65779" y="1214651"/>
            <a:ext cx="69330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В каком мультфильме герои – животные Африки?</a:t>
            </a:r>
          </a:p>
        </p:txBody>
      </p:sp>
    </p:spTree>
    <p:extLst>
      <p:ext uri="{BB962C8B-B14F-4D97-AF65-F5344CB8AC3E}">
        <p14:creationId xmlns:p14="http://schemas.microsoft.com/office/powerpoint/2010/main" xmlns="" val="897681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641445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«Кот в сапогах»</a:t>
            </a:r>
          </a:p>
        </p:txBody>
      </p:sp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559654" y="6270043"/>
            <a:ext cx="477671" cy="481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38233" y="1214651"/>
            <a:ext cx="7588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 В каком мультфильме кот смог обмануть людоеда, съесть его, выдать себя за подданного Маркиза Карабаса?</a:t>
            </a:r>
          </a:p>
        </p:txBody>
      </p:sp>
    </p:spTree>
    <p:extLst>
      <p:ext uri="{BB962C8B-B14F-4D97-AF65-F5344CB8AC3E}">
        <p14:creationId xmlns:p14="http://schemas.microsoft.com/office/powerpoint/2010/main" xmlns="" val="3729630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знак завершения 6"/>
          <p:cNvSpPr/>
          <p:nvPr/>
        </p:nvSpPr>
        <p:spPr>
          <a:xfrm>
            <a:off x="3370996" y="3513865"/>
            <a:ext cx="5349922" cy="976248"/>
          </a:xfrm>
          <a:prstGeom prst="flowChartTerminator">
            <a:avLst/>
          </a:prstGeom>
          <a:solidFill>
            <a:srgbClr val="F1E8F8"/>
          </a:solidFill>
          <a:ln w="190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A364D2"/>
                </a:solidFill>
              </a:rPr>
              <a:t>«Бременские музыканты»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38233" y="1214651"/>
            <a:ext cx="76018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Герои этого мультфильма – осел, петух, пес, кот были изгнаны хозяевами. Все они отправились путешествовать, куда глаза </a:t>
            </a:r>
            <a:r>
              <a:rPr lang="ru-RU" sz="3200" b="1" dirty="0" smtClean="0">
                <a:solidFill>
                  <a:srgbClr val="7030A0"/>
                </a:solidFill>
              </a:rPr>
              <a:t>глядят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6" name="Рисунок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20764" y="6325441"/>
            <a:ext cx="408478" cy="45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230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2072" y="1733266"/>
            <a:ext cx="93487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28575">
                  <a:solidFill>
                    <a:schemeClr val="bg1"/>
                  </a:solidFill>
                </a:ln>
                <a:solidFill>
                  <a:srgbClr val="B482DA"/>
                </a:solidFill>
                <a:latin typeface="Comic Sans MS" panose="030F0702030302020204" pitchFamily="66" charset="0"/>
              </a:rPr>
              <a:t>Молодцы ребята!</a:t>
            </a:r>
          </a:p>
          <a:p>
            <a:pPr algn="ctr"/>
            <a:endParaRPr lang="ru-RU" sz="6000" b="1" dirty="0" smtClean="0">
              <a:ln w="28575">
                <a:solidFill>
                  <a:schemeClr val="bg1"/>
                </a:solidFill>
              </a:ln>
              <a:solidFill>
                <a:srgbClr val="B482DA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6000" b="1" dirty="0" smtClean="0">
                <a:ln w="28575">
                  <a:solidFill>
                    <a:schemeClr val="bg1"/>
                  </a:solidFill>
                </a:ln>
                <a:solidFill>
                  <a:srgbClr val="B482DA"/>
                </a:solidFill>
                <a:latin typeface="Comic Sans MS" panose="030F0702030302020204" pitchFamily="66" charset="0"/>
              </a:rPr>
              <a:t>Спасибо за внимание!</a:t>
            </a:r>
            <a:endParaRPr lang="ru-RU" sz="6000" b="1" dirty="0" smtClean="0">
              <a:solidFill>
                <a:srgbClr val="7030A0"/>
              </a:solidFill>
            </a:endParaRPr>
          </a:p>
        </p:txBody>
      </p:sp>
      <p:pic>
        <p:nvPicPr>
          <p:cNvPr id="6" name="Рисунок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620764" y="6325441"/>
            <a:ext cx="408478" cy="45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2300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517</Words>
  <Application>Microsoft Office PowerPoint</Application>
  <PresentationFormat>Произвольный</PresentationFormat>
  <Paragraphs>94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КЕВ</dc:creator>
  <cp:lastModifiedBy>Пользователь</cp:lastModifiedBy>
  <cp:revision>21</cp:revision>
  <dcterms:created xsi:type="dcterms:W3CDTF">2023-01-23T05:03:28Z</dcterms:created>
  <dcterms:modified xsi:type="dcterms:W3CDTF">2024-01-30T16:13:43Z</dcterms:modified>
</cp:coreProperties>
</file>