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77" r:id="rId2"/>
    <p:sldId id="260" r:id="rId3"/>
    <p:sldId id="261" r:id="rId4"/>
    <p:sldId id="263" r:id="rId5"/>
    <p:sldId id="264" r:id="rId6"/>
    <p:sldId id="265" r:id="rId7"/>
    <p:sldId id="266" r:id="rId8"/>
    <p:sldId id="267" r:id="rId9"/>
    <p:sldId id="269" r:id="rId10"/>
    <p:sldId id="270" r:id="rId11"/>
    <p:sldId id="271" r:id="rId12"/>
    <p:sldId id="272" r:id="rId13"/>
    <p:sldId id="273" r:id="rId14"/>
    <p:sldId id="274" r:id="rId15"/>
    <p:sldId id="278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99"/>
    <a:srgbClr val="A50021"/>
    <a:srgbClr val="336600"/>
    <a:srgbClr val="990000"/>
    <a:srgbClr val="FF6600"/>
    <a:srgbClr val="009900"/>
    <a:srgbClr val="800080"/>
    <a:srgbClr val="006600"/>
    <a:srgbClr val="CC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02" autoAdjust="0"/>
    <p:restoredTop sz="94660"/>
  </p:normalViewPr>
  <p:slideViewPr>
    <p:cSldViewPr>
      <p:cViewPr varScale="1">
        <p:scale>
          <a:sx n="82" d="100"/>
          <a:sy n="82" d="100"/>
        </p:scale>
        <p:origin x="1550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AE74B5-6CEF-462B-A6FD-7BFEF248F755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76642F-7C4B-455E-86AD-A4DDBFD64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8794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558C6-2A5B-4D36-8DC7-91DB45AFC46B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63A44-C80E-4EF1-AA3D-639224DB0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83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558C6-2A5B-4D36-8DC7-91DB45AFC46B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63A44-C80E-4EF1-AA3D-639224DB0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157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558C6-2A5B-4D36-8DC7-91DB45AFC46B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63A44-C80E-4EF1-AA3D-639224DB0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03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558C6-2A5B-4D36-8DC7-91DB45AFC46B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63A44-C80E-4EF1-AA3D-639224DB0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882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558C6-2A5B-4D36-8DC7-91DB45AFC46B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63A44-C80E-4EF1-AA3D-639224DB0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326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558C6-2A5B-4D36-8DC7-91DB45AFC46B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63A44-C80E-4EF1-AA3D-639224DB0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061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558C6-2A5B-4D36-8DC7-91DB45AFC46B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63A44-C80E-4EF1-AA3D-639224DB0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415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558C6-2A5B-4D36-8DC7-91DB45AFC46B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63A44-C80E-4EF1-AA3D-639224DB0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748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558C6-2A5B-4D36-8DC7-91DB45AFC46B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63A44-C80E-4EF1-AA3D-639224DB0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425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558C6-2A5B-4D36-8DC7-91DB45AFC46B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63A44-C80E-4EF1-AA3D-639224DB0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297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558C6-2A5B-4D36-8DC7-91DB45AFC46B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63A44-C80E-4EF1-AA3D-639224DB0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554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5558C6-2A5B-4D36-8DC7-91DB45AFC46B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363A44-C80E-4EF1-AA3D-639224DB0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41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68D436C-FD24-49A5-AEE1-8EC2E5F31BC2}"/>
              </a:ext>
            </a:extLst>
          </p:cNvPr>
          <p:cNvSpPr/>
          <p:nvPr/>
        </p:nvSpPr>
        <p:spPr>
          <a:xfrm>
            <a:off x="2233891" y="404664"/>
            <a:ext cx="467621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>
                <a:ln/>
                <a:solidFill>
                  <a:srgbClr val="0070C0"/>
                </a:solidFill>
                <a:effectLst/>
              </a:rPr>
              <a:t>Интерактивная игра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4C98D83-109A-4ED6-81D5-7438563032AD}"/>
              </a:ext>
            </a:extLst>
          </p:cNvPr>
          <p:cNvSpPr/>
          <p:nvPr/>
        </p:nvSpPr>
        <p:spPr>
          <a:xfrm>
            <a:off x="1075080" y="1283562"/>
            <a:ext cx="6993838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8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CC0099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«ДА или НЕТ»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768A949-C4E4-4726-BEBB-13F8D3A5E7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5367" y="2564904"/>
            <a:ext cx="6593263" cy="412078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A437B4C-9EB7-4AEF-BE7E-830291F1BA2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86439"/>
            <a:ext cx="2987824" cy="247156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0D3A0DF-2048-4D9A-BD88-3182D0E1146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868144" y="4148175"/>
            <a:ext cx="3275858" cy="270982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7DA96E0-EBE1-47F4-95AC-9ECDC227CB4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13528" y="213530"/>
            <a:ext cx="2471562" cy="204450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30E8861-7D44-4B98-8FB9-38AB339C714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H="1">
            <a:off x="6810434" y="221595"/>
            <a:ext cx="2564905" cy="2121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965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79712" y="915285"/>
            <a:ext cx="4896544" cy="3456384"/>
          </a:xfrm>
        </p:spPr>
        <p:txBody>
          <a:bodyPr>
            <a:normAutofit fontScale="47500" lnSpcReduction="20000"/>
          </a:bodyPr>
          <a:lstStyle/>
          <a:p>
            <a:pPr marL="0" indent="0" algn="ctr">
              <a:buNone/>
            </a:pPr>
            <a:r>
              <a:rPr lang="ru-RU" sz="7000" b="1" dirty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onsole" pitchFamily="49" charset="0"/>
              </a:rPr>
              <a:t>Весёлые да-</a:t>
            </a:r>
            <a:r>
              <a:rPr lang="ru-RU" sz="7000" b="1" dirty="0" err="1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onsole" pitchFamily="49" charset="0"/>
              </a:rPr>
              <a:t>нетки</a:t>
            </a:r>
            <a:r>
              <a:rPr lang="ru-RU" sz="7000" b="1" dirty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onsole" pitchFamily="49" charset="0"/>
              </a:rPr>
              <a:t> —</a:t>
            </a:r>
            <a:endParaRPr lang="en-US" sz="7000" b="1" dirty="0">
              <a:solidFill>
                <a:srgbClr val="A5002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Console" pitchFamily="49" charset="0"/>
            </a:endParaRPr>
          </a:p>
          <a:p>
            <a:pPr marL="0" indent="0" algn="ctr">
              <a:buNone/>
            </a:pPr>
            <a:r>
              <a:rPr lang="ru-RU" sz="7000" b="1" dirty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onsole" pitchFamily="49" charset="0"/>
              </a:rPr>
              <a:t>без фантиков «конфетки» —</a:t>
            </a:r>
            <a:endParaRPr lang="en-US" sz="7000" b="1" dirty="0">
              <a:solidFill>
                <a:srgbClr val="A5002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Console" pitchFamily="49" charset="0"/>
            </a:endParaRPr>
          </a:p>
          <a:p>
            <a:pPr marL="0" indent="0" algn="ctr">
              <a:buNone/>
            </a:pPr>
            <a:r>
              <a:rPr lang="ru-RU" sz="7000" b="1" dirty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onsole" pitchFamily="49" charset="0"/>
              </a:rPr>
              <a:t>Только «да» и </a:t>
            </a:r>
          </a:p>
          <a:p>
            <a:pPr marL="0" indent="0" algn="ctr">
              <a:buNone/>
            </a:pPr>
            <a:r>
              <a:rPr lang="ru-RU" sz="7000" b="1" dirty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onsole" pitchFamily="49" charset="0"/>
              </a:rPr>
              <a:t>только «нет» —</a:t>
            </a:r>
            <a:endParaRPr lang="en-US" sz="7000" b="1" dirty="0">
              <a:solidFill>
                <a:srgbClr val="A5002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Console" pitchFamily="49" charset="0"/>
            </a:endParaRPr>
          </a:p>
          <a:p>
            <a:pPr marL="0" indent="0" algn="ctr">
              <a:buNone/>
            </a:pPr>
            <a:r>
              <a:rPr lang="ru-RU" sz="7000" b="1" dirty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onsole" pitchFamily="49" charset="0"/>
              </a:rPr>
              <a:t>Дайте правильный ответ!</a:t>
            </a:r>
            <a:endParaRPr lang="en-US" sz="7000" b="1" dirty="0">
              <a:solidFill>
                <a:srgbClr val="A5002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Console" pitchFamily="49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4437112"/>
            <a:ext cx="3224620" cy="232172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295264" y="4306226"/>
            <a:ext cx="1490059" cy="1291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064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419873" y="5013176"/>
            <a:ext cx="5040560" cy="1077218"/>
          </a:xfrm>
          <a:prstGeom prst="roundRect">
            <a:avLst/>
          </a:prstGeom>
          <a:solidFill>
            <a:schemeClr val="bg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/>
              <a:t>Если ты бежишь в буфет,</a:t>
            </a:r>
            <a:endParaRPr lang="en-US" dirty="0"/>
          </a:p>
          <a:p>
            <a:r>
              <a:rPr lang="ru-RU" dirty="0"/>
              <a:t>Значит, ты голодный?...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626987" y="5017797"/>
            <a:ext cx="462633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A50021"/>
                </a:solidFill>
              </a:rPr>
              <a:t>Если ты бежишь в буфет,</a:t>
            </a:r>
          </a:p>
          <a:p>
            <a:r>
              <a:rPr lang="ru-RU" sz="3200" b="1" dirty="0">
                <a:solidFill>
                  <a:srgbClr val="A50021"/>
                </a:solidFill>
              </a:rPr>
              <a:t>Значит, ты голодный?....</a:t>
            </a:r>
            <a:endParaRPr lang="en-US" sz="3200" b="1" dirty="0">
              <a:solidFill>
                <a:srgbClr val="A5002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12559" y="260648"/>
            <a:ext cx="2962673" cy="1143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1196752"/>
            <a:ext cx="3600401" cy="23042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1196752"/>
            <a:ext cx="3600401" cy="23042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Прямоугольник 11"/>
          <p:cNvSpPr/>
          <p:nvPr/>
        </p:nvSpPr>
        <p:spPr>
          <a:xfrm>
            <a:off x="3551080" y="3717032"/>
            <a:ext cx="795411" cy="70788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cap="none" spc="50" dirty="0">
                <a:ln w="11430">
                  <a:solidFill>
                    <a:srgbClr val="FFC000"/>
                  </a:solidFill>
                </a:ln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Да</a:t>
            </a:r>
            <a:endParaRPr lang="en-US" sz="4000" b="1" cap="none" spc="50" dirty="0">
              <a:ln w="11430">
                <a:solidFill>
                  <a:srgbClr val="FFC000"/>
                </a:solidFill>
              </a:ln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247383" y="3703893"/>
            <a:ext cx="1106714" cy="70788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cap="none" spc="50" dirty="0">
                <a:ln w="11430">
                  <a:solidFill>
                    <a:srgbClr val="FFC000"/>
                  </a:solidFill>
                </a:ln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Нет</a:t>
            </a:r>
            <a:r>
              <a:rPr lang="ru-RU" sz="40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en-US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5" name="Управляющая кнопка: далее 14">
            <a:hlinkClick r:id="" action="ppaction://hlinkshowjump?jump=nextslide" highlightClick="1"/>
          </p:cNvPr>
          <p:cNvSpPr/>
          <p:nvPr/>
        </p:nvSpPr>
        <p:spPr>
          <a:xfrm>
            <a:off x="7992381" y="6264379"/>
            <a:ext cx="936104" cy="362942"/>
          </a:xfrm>
          <a:prstGeom prst="actionButtonForwardNex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279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419873" y="5013176"/>
            <a:ext cx="5040560" cy="1077218"/>
          </a:xfrm>
          <a:prstGeom prst="roundRect">
            <a:avLst/>
          </a:prstGeom>
          <a:solidFill>
            <a:schemeClr val="bg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/>
              <a:t>Если ты бежишь в буфет,</a:t>
            </a:r>
            <a:endParaRPr lang="en-US" dirty="0"/>
          </a:p>
          <a:p>
            <a:r>
              <a:rPr lang="ru-RU" dirty="0"/>
              <a:t>Значит, ты голодный?...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626987" y="5017797"/>
            <a:ext cx="464383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A50021"/>
                </a:solidFill>
              </a:rPr>
              <a:t>В небе месяц и звезда —</a:t>
            </a:r>
            <a:endParaRPr lang="en-US" sz="3200" b="1" dirty="0">
              <a:solidFill>
                <a:srgbClr val="A50021"/>
              </a:solidFill>
            </a:endParaRPr>
          </a:p>
          <a:p>
            <a:r>
              <a:rPr lang="ru-RU" sz="3200" b="1" dirty="0">
                <a:solidFill>
                  <a:srgbClr val="A50021"/>
                </a:solidFill>
              </a:rPr>
              <a:t>Значит, это полдень?... </a:t>
            </a:r>
            <a:endParaRPr lang="en-US" sz="3200" b="1" dirty="0">
              <a:solidFill>
                <a:srgbClr val="A5002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12559" y="260648"/>
            <a:ext cx="2962673" cy="1143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1678" y="1196752"/>
            <a:ext cx="3072341" cy="23042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1196752"/>
            <a:ext cx="3072341" cy="23042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Прямоугольник 11"/>
          <p:cNvSpPr/>
          <p:nvPr/>
        </p:nvSpPr>
        <p:spPr>
          <a:xfrm>
            <a:off x="5447710" y="3690754"/>
            <a:ext cx="984885" cy="70788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>
                <a:ln w="11430">
                  <a:solidFill>
                    <a:srgbClr val="FFC000"/>
                  </a:solidFill>
                </a:ln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Нет</a:t>
            </a:r>
            <a:endParaRPr lang="en-US" sz="4000" b="1" cap="none" spc="50" dirty="0">
              <a:ln w="11430">
                <a:solidFill>
                  <a:srgbClr val="FFC000"/>
                </a:solidFill>
              </a:ln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569338" y="3706643"/>
            <a:ext cx="1039067" cy="70788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>
                <a:ln w="11430">
                  <a:solidFill>
                    <a:srgbClr val="FFC000"/>
                  </a:solidFill>
                </a:ln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Да</a:t>
            </a:r>
            <a:r>
              <a:rPr lang="ru-RU" sz="40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en-US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5" name="Управляющая кнопка: далее 14">
            <a:hlinkClick r:id="" action="ppaction://hlinkshowjump?jump=nextslide" highlightClick="1"/>
          </p:cNvPr>
          <p:cNvSpPr/>
          <p:nvPr/>
        </p:nvSpPr>
        <p:spPr>
          <a:xfrm>
            <a:off x="7992381" y="6264379"/>
            <a:ext cx="936104" cy="362942"/>
          </a:xfrm>
          <a:prstGeom prst="actionButtonForwardNex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79" t="17265" r="42374" b="81637"/>
          <a:stretch/>
        </p:blipFill>
        <p:spPr>
          <a:xfrm>
            <a:off x="3845748" y="764704"/>
            <a:ext cx="216024" cy="130340"/>
          </a:xfrm>
        </p:spPr>
      </p:pic>
    </p:spTree>
    <p:extLst>
      <p:ext uri="{BB962C8B-B14F-4D97-AF65-F5344CB8AC3E}">
        <p14:creationId xmlns:p14="http://schemas.microsoft.com/office/powerpoint/2010/main" val="3601310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419873" y="5013176"/>
            <a:ext cx="5040560" cy="1077218"/>
          </a:xfrm>
          <a:prstGeom prst="roundRect">
            <a:avLst/>
          </a:prstGeom>
          <a:solidFill>
            <a:schemeClr val="bg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/>
              <a:t>Если ты бежишь в буфет,</a:t>
            </a:r>
            <a:endParaRPr lang="en-US" dirty="0"/>
          </a:p>
          <a:p>
            <a:r>
              <a:rPr lang="ru-RU" dirty="0"/>
              <a:t>Значит, ты голодный?...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626987" y="5017797"/>
            <a:ext cx="478592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A50021"/>
                </a:solidFill>
              </a:rPr>
              <a:t>На лётном поле поезда</a:t>
            </a:r>
            <a:endParaRPr lang="en-US" sz="3200" b="1" dirty="0">
              <a:solidFill>
                <a:srgbClr val="A50021"/>
              </a:solidFill>
            </a:endParaRPr>
          </a:p>
          <a:p>
            <a:r>
              <a:rPr lang="ru-RU" sz="3200" b="1" dirty="0">
                <a:solidFill>
                  <a:srgbClr val="A50021"/>
                </a:solidFill>
              </a:rPr>
              <a:t>Готовы к старту в небо?... </a:t>
            </a:r>
            <a:endParaRPr lang="en-US" sz="3200" b="1" dirty="0">
              <a:solidFill>
                <a:srgbClr val="A5002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12559" y="260648"/>
            <a:ext cx="2962673" cy="1143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1196752"/>
            <a:ext cx="2304256" cy="23042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1196752"/>
            <a:ext cx="2304256" cy="23042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Прямоугольник 11"/>
          <p:cNvSpPr/>
          <p:nvPr/>
        </p:nvSpPr>
        <p:spPr>
          <a:xfrm>
            <a:off x="5231685" y="3694879"/>
            <a:ext cx="984885" cy="70788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>
                <a:ln w="11430">
                  <a:solidFill>
                    <a:srgbClr val="FFC000"/>
                  </a:solidFill>
                </a:ln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Нет</a:t>
            </a:r>
            <a:endParaRPr lang="en-US" sz="4000" b="1" cap="none" spc="50" dirty="0">
              <a:ln w="11430">
                <a:solidFill>
                  <a:srgbClr val="FFC000"/>
                </a:solidFill>
              </a:ln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453694" y="3694879"/>
            <a:ext cx="1039067" cy="70788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>
                <a:ln w="11430">
                  <a:solidFill>
                    <a:srgbClr val="FFC000"/>
                  </a:solidFill>
                </a:ln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Да</a:t>
            </a:r>
            <a:r>
              <a:rPr lang="ru-RU" sz="40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en-US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5" name="Управляющая кнопка: далее 14">
            <a:hlinkClick r:id="" action="ppaction://hlinkshowjump?jump=nextslide" highlightClick="1"/>
          </p:cNvPr>
          <p:cNvSpPr/>
          <p:nvPr/>
        </p:nvSpPr>
        <p:spPr>
          <a:xfrm>
            <a:off x="7992381" y="6264379"/>
            <a:ext cx="936104" cy="362942"/>
          </a:xfrm>
          <a:prstGeom prst="actionButtonForwardNex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79" t="17265" r="42374" b="81637"/>
          <a:stretch/>
        </p:blipFill>
        <p:spPr>
          <a:xfrm>
            <a:off x="3836765" y="764704"/>
            <a:ext cx="216024" cy="130340"/>
          </a:xfrm>
        </p:spPr>
      </p:pic>
    </p:spTree>
    <p:extLst>
      <p:ext uri="{BB962C8B-B14F-4D97-AF65-F5344CB8AC3E}">
        <p14:creationId xmlns:p14="http://schemas.microsoft.com/office/powerpoint/2010/main" val="3634583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419873" y="5013176"/>
            <a:ext cx="5040560" cy="1077218"/>
          </a:xfrm>
          <a:prstGeom prst="roundRect">
            <a:avLst/>
          </a:prstGeom>
          <a:solidFill>
            <a:schemeClr val="bg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/>
              <a:t>Если ты бежишь в буфет,</a:t>
            </a:r>
            <a:endParaRPr lang="en-US" dirty="0"/>
          </a:p>
          <a:p>
            <a:r>
              <a:rPr lang="ru-RU" dirty="0"/>
              <a:t>Значит, ты голодный?...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626987" y="5017797"/>
            <a:ext cx="486306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A50021"/>
                </a:solidFill>
              </a:rPr>
              <a:t>Кто много кушает конфет,</a:t>
            </a:r>
            <a:endParaRPr lang="en-US" sz="3200" b="1" dirty="0">
              <a:solidFill>
                <a:srgbClr val="A50021"/>
              </a:solidFill>
            </a:endParaRPr>
          </a:p>
          <a:p>
            <a:r>
              <a:rPr lang="ru-RU" sz="3200" b="1" dirty="0">
                <a:solidFill>
                  <a:srgbClr val="A50021"/>
                </a:solidFill>
              </a:rPr>
              <a:t>Тот сладкоежка, верно?... </a:t>
            </a:r>
            <a:endParaRPr lang="en-US" sz="3200" b="1" dirty="0">
              <a:solidFill>
                <a:srgbClr val="A5002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12559" y="260648"/>
            <a:ext cx="2962673" cy="1143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0855" y="1196752"/>
            <a:ext cx="3072341" cy="23042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0855" y="1196752"/>
            <a:ext cx="3072341" cy="23042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Прямоугольник 11"/>
          <p:cNvSpPr/>
          <p:nvPr/>
        </p:nvSpPr>
        <p:spPr>
          <a:xfrm>
            <a:off x="3667476" y="3694879"/>
            <a:ext cx="795411" cy="70788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>
                <a:ln w="11430">
                  <a:solidFill>
                    <a:srgbClr val="FFC000"/>
                  </a:solidFill>
                </a:ln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Да</a:t>
            </a:r>
            <a:endParaRPr lang="en-US" sz="4000" b="1" cap="none" spc="50" dirty="0">
              <a:ln w="11430">
                <a:solidFill>
                  <a:srgbClr val="FFC000"/>
                </a:solidFill>
              </a:ln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046542" y="3694879"/>
            <a:ext cx="984885" cy="70788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>
                <a:ln w="11430">
                  <a:solidFill>
                    <a:srgbClr val="FFC000"/>
                  </a:solidFill>
                </a:ln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Нет</a:t>
            </a:r>
            <a:endParaRPr lang="en-US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5" name="Управляющая кнопка: далее 14">
            <a:hlinkClick r:id="" action="ppaction://hlinkshowjump?jump=nextslide" highlightClick="1"/>
          </p:cNvPr>
          <p:cNvSpPr/>
          <p:nvPr/>
        </p:nvSpPr>
        <p:spPr>
          <a:xfrm>
            <a:off x="7992381" y="6264379"/>
            <a:ext cx="936104" cy="362942"/>
          </a:xfrm>
          <a:prstGeom prst="actionButtonForwardNex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79" t="17265" r="42374" b="81637"/>
          <a:stretch/>
        </p:blipFill>
        <p:spPr>
          <a:xfrm>
            <a:off x="3836765" y="764704"/>
            <a:ext cx="216024" cy="130340"/>
          </a:xfrm>
        </p:spPr>
      </p:pic>
    </p:spTree>
    <p:extLst>
      <p:ext uri="{BB962C8B-B14F-4D97-AF65-F5344CB8AC3E}">
        <p14:creationId xmlns:p14="http://schemas.microsoft.com/office/powerpoint/2010/main" val="3254748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419873" y="5013176"/>
            <a:ext cx="5040560" cy="1077218"/>
          </a:xfrm>
          <a:prstGeom prst="roundRect">
            <a:avLst/>
          </a:prstGeom>
          <a:solidFill>
            <a:schemeClr val="bg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/>
              <a:t>Если ты бежишь в буфет,</a:t>
            </a:r>
            <a:endParaRPr lang="en-US" dirty="0"/>
          </a:p>
          <a:p>
            <a:r>
              <a:rPr lang="ru-RU" dirty="0"/>
              <a:t>Значит, ты голодный?...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419873" y="5017797"/>
            <a:ext cx="511287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A50021"/>
                </a:solidFill>
              </a:rPr>
              <a:t>Кастрюля и сковорода</a:t>
            </a:r>
            <a:endParaRPr lang="en-US" sz="3200" b="1" dirty="0">
              <a:solidFill>
                <a:srgbClr val="A50021"/>
              </a:solidFill>
            </a:endParaRPr>
          </a:p>
          <a:p>
            <a:r>
              <a:rPr lang="ru-RU" sz="3200" b="1" dirty="0">
                <a:solidFill>
                  <a:srgbClr val="A50021"/>
                </a:solidFill>
              </a:rPr>
              <a:t>Нужны для ловли рыбы?... </a:t>
            </a:r>
            <a:endParaRPr lang="en-US" sz="3200" b="1" dirty="0">
              <a:solidFill>
                <a:srgbClr val="A5002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12559" y="260648"/>
            <a:ext cx="2962673" cy="1143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1974" y="1196752"/>
            <a:ext cx="2940465" cy="23042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93" y="1196752"/>
            <a:ext cx="2940465" cy="23042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Прямоугольник 11"/>
          <p:cNvSpPr/>
          <p:nvPr/>
        </p:nvSpPr>
        <p:spPr>
          <a:xfrm>
            <a:off x="5255413" y="3688615"/>
            <a:ext cx="984885" cy="70788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>
                <a:ln w="11430">
                  <a:solidFill>
                    <a:srgbClr val="FFC000"/>
                  </a:solidFill>
                </a:ln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Нет</a:t>
            </a:r>
            <a:endParaRPr lang="en-US" sz="4000" b="1" cap="none" spc="50" dirty="0">
              <a:ln w="11430">
                <a:solidFill>
                  <a:srgbClr val="FFC000"/>
                </a:solidFill>
              </a:ln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796876" y="3688615"/>
            <a:ext cx="795411" cy="70788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>
                <a:ln w="11430">
                  <a:solidFill>
                    <a:srgbClr val="FFC000"/>
                  </a:solidFill>
                </a:ln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Да</a:t>
            </a:r>
            <a:endParaRPr lang="en-US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5" name="Управляющая кнопка: далее 14">
            <a:hlinkClick r:id="" action="ppaction://hlinkshowjump?jump=nextslide" highlightClick="1"/>
          </p:cNvPr>
          <p:cNvSpPr/>
          <p:nvPr/>
        </p:nvSpPr>
        <p:spPr>
          <a:xfrm>
            <a:off x="7992381" y="6264379"/>
            <a:ext cx="936104" cy="362942"/>
          </a:xfrm>
          <a:prstGeom prst="actionButtonForwardNex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79" t="17265" r="42374" b="81637"/>
          <a:stretch/>
        </p:blipFill>
        <p:spPr>
          <a:xfrm>
            <a:off x="3836765" y="764704"/>
            <a:ext cx="216024" cy="130340"/>
          </a:xfrm>
        </p:spPr>
      </p:pic>
    </p:spTree>
    <p:extLst>
      <p:ext uri="{BB962C8B-B14F-4D97-AF65-F5344CB8AC3E}">
        <p14:creationId xmlns:p14="http://schemas.microsoft.com/office/powerpoint/2010/main" val="4132673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419873" y="5013176"/>
            <a:ext cx="5040560" cy="1077218"/>
          </a:xfrm>
          <a:prstGeom prst="roundRect">
            <a:avLst/>
          </a:prstGeom>
          <a:solidFill>
            <a:schemeClr val="bg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/>
              <a:t>Если ты бежишь в буфет,</a:t>
            </a:r>
            <a:endParaRPr lang="en-US" dirty="0"/>
          </a:p>
          <a:p>
            <a:r>
              <a:rPr lang="ru-RU" dirty="0"/>
              <a:t>Значит, ты голодный?...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419873" y="5013176"/>
            <a:ext cx="501413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A50021"/>
                </a:solidFill>
              </a:rPr>
              <a:t>Сохранить большой секрет</a:t>
            </a:r>
            <a:endParaRPr lang="en-US" sz="3200" b="1" dirty="0">
              <a:solidFill>
                <a:srgbClr val="A50021"/>
              </a:solidFill>
            </a:endParaRPr>
          </a:p>
          <a:p>
            <a:r>
              <a:rPr lang="ru-RU" sz="3200" b="1" dirty="0">
                <a:solidFill>
                  <a:srgbClr val="A50021"/>
                </a:solidFill>
              </a:rPr>
              <a:t>Очень трудно, правда?... </a:t>
            </a:r>
            <a:endParaRPr lang="en-US" sz="3200" b="1" dirty="0">
              <a:solidFill>
                <a:srgbClr val="A5002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12559" y="260648"/>
            <a:ext cx="2962673" cy="1143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1196752"/>
            <a:ext cx="2880320" cy="23042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1196752"/>
            <a:ext cx="2880320" cy="23042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Прямоугольник 11"/>
          <p:cNvSpPr/>
          <p:nvPr/>
        </p:nvSpPr>
        <p:spPr>
          <a:xfrm>
            <a:off x="4005320" y="3728691"/>
            <a:ext cx="795411" cy="70788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>
                <a:ln w="11430">
                  <a:solidFill>
                    <a:srgbClr val="FFC000"/>
                  </a:solidFill>
                </a:ln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Да</a:t>
            </a:r>
            <a:endParaRPr lang="en-US" sz="4000" b="1" cap="none" spc="50" dirty="0">
              <a:ln w="11430">
                <a:solidFill>
                  <a:srgbClr val="FFC000"/>
                </a:solidFill>
              </a:ln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417637" y="3734144"/>
            <a:ext cx="984885" cy="70788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>
                <a:ln w="11430">
                  <a:solidFill>
                    <a:srgbClr val="FFC000"/>
                  </a:solidFill>
                </a:ln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Нет</a:t>
            </a:r>
            <a:endParaRPr lang="en-US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5" name="Управляющая кнопка: далее 14">
            <a:hlinkClick r:id="" action="ppaction://hlinkshowjump?jump=nextslide" highlightClick="1"/>
          </p:cNvPr>
          <p:cNvSpPr/>
          <p:nvPr/>
        </p:nvSpPr>
        <p:spPr>
          <a:xfrm>
            <a:off x="7992381" y="6264379"/>
            <a:ext cx="936104" cy="362942"/>
          </a:xfrm>
          <a:prstGeom prst="actionButtonForwardNex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79" t="17265" r="42374" b="81637"/>
          <a:stretch/>
        </p:blipFill>
        <p:spPr>
          <a:xfrm>
            <a:off x="3836765" y="764704"/>
            <a:ext cx="216024" cy="130340"/>
          </a:xfrm>
        </p:spPr>
      </p:pic>
    </p:spTree>
    <p:extLst>
      <p:ext uri="{BB962C8B-B14F-4D97-AF65-F5344CB8AC3E}">
        <p14:creationId xmlns:p14="http://schemas.microsoft.com/office/powerpoint/2010/main" val="4150525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869922" y="5013176"/>
            <a:ext cx="4572508" cy="1077218"/>
          </a:xfrm>
          <a:prstGeom prst="roundRect">
            <a:avLst/>
          </a:prstGeom>
          <a:solidFill>
            <a:schemeClr val="bg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/>
              <a:t>Если ты бежишь в буфет,</a:t>
            </a:r>
            <a:endParaRPr lang="en-US" dirty="0"/>
          </a:p>
          <a:p>
            <a:r>
              <a:rPr lang="ru-RU" dirty="0"/>
              <a:t>Значит, ты голодный?...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018450" y="5013176"/>
            <a:ext cx="430720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A50021"/>
                </a:solidFill>
              </a:rPr>
              <a:t>Если любишь ты балет,</a:t>
            </a:r>
            <a:endParaRPr lang="en-US" sz="3200" b="1" dirty="0">
              <a:solidFill>
                <a:srgbClr val="A50021"/>
              </a:solidFill>
            </a:endParaRPr>
          </a:p>
          <a:p>
            <a:r>
              <a:rPr lang="ru-RU" sz="3200" b="1" dirty="0">
                <a:solidFill>
                  <a:srgbClr val="A50021"/>
                </a:solidFill>
              </a:rPr>
              <a:t>То пойдешь в театр?... </a:t>
            </a:r>
            <a:endParaRPr lang="en-US" sz="3200" b="1" dirty="0">
              <a:solidFill>
                <a:srgbClr val="A5002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12559" y="260648"/>
            <a:ext cx="2962673" cy="1143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1388293"/>
            <a:ext cx="2880320" cy="192117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3195" y="1388293"/>
            <a:ext cx="2880320" cy="192117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Прямоугольник 11"/>
          <p:cNvSpPr/>
          <p:nvPr/>
        </p:nvSpPr>
        <p:spPr>
          <a:xfrm>
            <a:off x="4005320" y="3728691"/>
            <a:ext cx="795411" cy="70788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>
                <a:ln w="11430">
                  <a:solidFill>
                    <a:srgbClr val="FFC000"/>
                  </a:solidFill>
                </a:ln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Да</a:t>
            </a:r>
            <a:endParaRPr lang="en-US" sz="4000" b="1" cap="none" spc="50" dirty="0">
              <a:ln w="11430">
                <a:solidFill>
                  <a:srgbClr val="FFC000"/>
                </a:solidFill>
              </a:ln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417637" y="3734144"/>
            <a:ext cx="984885" cy="70788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>
                <a:ln w="11430">
                  <a:solidFill>
                    <a:srgbClr val="FFC000"/>
                  </a:solidFill>
                </a:ln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Нет</a:t>
            </a:r>
            <a:endParaRPr lang="en-US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5" name="Управляющая кнопка: далее 14">
            <a:hlinkClick r:id="" action="ppaction://hlinkshowjump?jump=nextslide" highlightClick="1"/>
          </p:cNvPr>
          <p:cNvSpPr/>
          <p:nvPr/>
        </p:nvSpPr>
        <p:spPr>
          <a:xfrm>
            <a:off x="7992381" y="6264379"/>
            <a:ext cx="936104" cy="362942"/>
          </a:xfrm>
          <a:prstGeom prst="actionButtonForwardNex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79" t="17265" r="42374" b="81637"/>
          <a:stretch/>
        </p:blipFill>
        <p:spPr>
          <a:xfrm>
            <a:off x="3836765" y="764704"/>
            <a:ext cx="216024" cy="130340"/>
          </a:xfrm>
        </p:spPr>
      </p:pic>
    </p:spTree>
    <p:extLst>
      <p:ext uri="{BB962C8B-B14F-4D97-AF65-F5344CB8AC3E}">
        <p14:creationId xmlns:p14="http://schemas.microsoft.com/office/powerpoint/2010/main" val="2289688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662603" y="4990328"/>
            <a:ext cx="5022558" cy="1077218"/>
          </a:xfrm>
          <a:prstGeom prst="roundRect">
            <a:avLst/>
          </a:prstGeom>
          <a:solidFill>
            <a:schemeClr val="bg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/>
              <a:t>Если ты бежишь в буфет,</a:t>
            </a:r>
            <a:endParaRPr lang="en-US" dirty="0"/>
          </a:p>
          <a:p>
            <a:r>
              <a:rPr lang="ru-RU" dirty="0"/>
              <a:t>Значит, ты голодный?...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721498" y="4990328"/>
            <a:ext cx="499290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A50021"/>
                </a:solidFill>
              </a:rPr>
              <a:t>Растут усы и борода</a:t>
            </a:r>
            <a:endParaRPr lang="en-US" sz="3200" b="1" dirty="0">
              <a:solidFill>
                <a:srgbClr val="A50021"/>
              </a:solidFill>
            </a:endParaRPr>
          </a:p>
          <a:p>
            <a:r>
              <a:rPr lang="ru-RU" sz="3200" b="1" dirty="0">
                <a:solidFill>
                  <a:srgbClr val="A50021"/>
                </a:solidFill>
              </a:rPr>
              <a:t>У тех, кто ходит в садик?... </a:t>
            </a:r>
            <a:endParaRPr lang="en-US" sz="3200" b="1" dirty="0">
              <a:solidFill>
                <a:srgbClr val="A5002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12559" y="260648"/>
            <a:ext cx="2962673" cy="1143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1389842"/>
            <a:ext cx="2880320" cy="19180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3562" y="1389842"/>
            <a:ext cx="2880320" cy="19180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Прямоугольник 11"/>
          <p:cNvSpPr/>
          <p:nvPr/>
        </p:nvSpPr>
        <p:spPr>
          <a:xfrm>
            <a:off x="5337287" y="3728691"/>
            <a:ext cx="984885" cy="70788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>
                <a:ln w="11430">
                  <a:solidFill>
                    <a:srgbClr val="FFC000"/>
                  </a:solidFill>
                </a:ln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Нет</a:t>
            </a:r>
            <a:endParaRPr lang="en-US" sz="4000" b="1" cap="none" spc="50" dirty="0">
              <a:ln w="11430">
                <a:solidFill>
                  <a:srgbClr val="FFC000"/>
                </a:solidFill>
              </a:ln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090672" y="3715466"/>
            <a:ext cx="795411" cy="70788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>
                <a:ln w="11430">
                  <a:solidFill>
                    <a:srgbClr val="FFC000"/>
                  </a:solidFill>
                </a:ln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Да</a:t>
            </a:r>
            <a:endParaRPr lang="en-US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5" name="Управляющая кнопка: далее 14">
            <a:hlinkClick r:id="" action="ppaction://hlinkshowjump?jump=nextslide" highlightClick="1"/>
          </p:cNvPr>
          <p:cNvSpPr/>
          <p:nvPr/>
        </p:nvSpPr>
        <p:spPr>
          <a:xfrm>
            <a:off x="7992381" y="6264379"/>
            <a:ext cx="936104" cy="362942"/>
          </a:xfrm>
          <a:prstGeom prst="actionButtonForwardNex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79" t="17265" r="42374" b="81637"/>
          <a:stretch/>
        </p:blipFill>
        <p:spPr>
          <a:xfrm>
            <a:off x="3836765" y="764704"/>
            <a:ext cx="216024" cy="130340"/>
          </a:xfrm>
        </p:spPr>
      </p:pic>
    </p:spTree>
    <p:extLst>
      <p:ext uri="{BB962C8B-B14F-4D97-AF65-F5344CB8AC3E}">
        <p14:creationId xmlns:p14="http://schemas.microsoft.com/office/powerpoint/2010/main" val="401780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662603" y="4990328"/>
            <a:ext cx="4506568" cy="1077218"/>
          </a:xfrm>
          <a:prstGeom prst="roundRect">
            <a:avLst/>
          </a:prstGeom>
          <a:solidFill>
            <a:schemeClr val="bg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/>
              <a:t>Если ты бежишь в буфет,</a:t>
            </a:r>
            <a:endParaRPr lang="en-US" dirty="0"/>
          </a:p>
          <a:p>
            <a:r>
              <a:rPr lang="ru-RU" dirty="0"/>
              <a:t>Значит, ты голодный?...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784060" y="4980663"/>
            <a:ext cx="438511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A50021"/>
                </a:solidFill>
              </a:rPr>
              <a:t>Если ленишься всегда,</a:t>
            </a:r>
            <a:endParaRPr lang="en-US" sz="3200" b="1" dirty="0">
              <a:solidFill>
                <a:srgbClr val="A50021"/>
              </a:solidFill>
            </a:endParaRPr>
          </a:p>
          <a:p>
            <a:r>
              <a:rPr lang="ru-RU" sz="3200" b="1" dirty="0">
                <a:solidFill>
                  <a:srgbClr val="A50021"/>
                </a:solidFill>
              </a:rPr>
              <a:t>В дневнике пятерки?... </a:t>
            </a:r>
            <a:endParaRPr lang="en-US" sz="3200" b="1" dirty="0">
              <a:solidFill>
                <a:srgbClr val="A5002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12559" y="260648"/>
            <a:ext cx="2962673" cy="1143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1400590"/>
            <a:ext cx="2880320" cy="189657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1400590"/>
            <a:ext cx="2880320" cy="189657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Прямоугольник 11"/>
          <p:cNvSpPr/>
          <p:nvPr/>
        </p:nvSpPr>
        <p:spPr>
          <a:xfrm>
            <a:off x="5337287" y="3728691"/>
            <a:ext cx="984885" cy="70788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>
                <a:ln w="11430">
                  <a:solidFill>
                    <a:srgbClr val="FFC000"/>
                  </a:solidFill>
                </a:ln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Нет</a:t>
            </a:r>
            <a:endParaRPr lang="en-US" sz="4000" b="1" cap="none" spc="50" dirty="0">
              <a:ln w="11430">
                <a:solidFill>
                  <a:srgbClr val="FFC000"/>
                </a:solidFill>
              </a:ln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090672" y="3715466"/>
            <a:ext cx="795411" cy="70788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>
                <a:ln w="11430">
                  <a:solidFill>
                    <a:srgbClr val="FFC000"/>
                  </a:solidFill>
                </a:ln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Да</a:t>
            </a:r>
            <a:endParaRPr lang="en-US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5" name="Управляющая кнопка: далее 14">
            <a:hlinkClick r:id="" action="ppaction://hlinkshowjump?jump=nextslide" highlightClick="1"/>
          </p:cNvPr>
          <p:cNvSpPr/>
          <p:nvPr/>
        </p:nvSpPr>
        <p:spPr>
          <a:xfrm>
            <a:off x="7992381" y="6264379"/>
            <a:ext cx="936104" cy="362942"/>
          </a:xfrm>
          <a:prstGeom prst="actionButtonForwardNex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79" t="17265" r="42374" b="81637"/>
          <a:stretch/>
        </p:blipFill>
        <p:spPr>
          <a:xfrm>
            <a:off x="3836765" y="764704"/>
            <a:ext cx="216024" cy="130340"/>
          </a:xfrm>
        </p:spPr>
      </p:pic>
    </p:spTree>
    <p:extLst>
      <p:ext uri="{BB962C8B-B14F-4D97-AF65-F5344CB8AC3E}">
        <p14:creationId xmlns:p14="http://schemas.microsoft.com/office/powerpoint/2010/main" val="656796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347864" y="4990328"/>
            <a:ext cx="5260721" cy="1077218"/>
          </a:xfrm>
          <a:prstGeom prst="roundRect">
            <a:avLst/>
          </a:prstGeom>
          <a:solidFill>
            <a:schemeClr val="bg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/>
              <a:t>Если ты бежишь в буфет,</a:t>
            </a:r>
            <a:endParaRPr lang="en-US" dirty="0"/>
          </a:p>
          <a:p>
            <a:r>
              <a:rPr lang="ru-RU" dirty="0"/>
              <a:t>Значит, ты голодный?...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347864" y="4980663"/>
            <a:ext cx="533973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A50021"/>
                </a:solidFill>
              </a:rPr>
              <a:t>Ты с аппетитом съел обед,</a:t>
            </a:r>
            <a:endParaRPr lang="en-US" sz="3200" b="1" dirty="0">
              <a:solidFill>
                <a:srgbClr val="A50021"/>
              </a:solidFill>
            </a:endParaRPr>
          </a:p>
          <a:p>
            <a:r>
              <a:rPr lang="ru-RU" sz="3200" b="1" dirty="0">
                <a:solidFill>
                  <a:srgbClr val="A50021"/>
                </a:solidFill>
              </a:rPr>
              <a:t>Сказать «спасибо» нужно?... </a:t>
            </a:r>
            <a:endParaRPr lang="en-US" sz="3200" b="1" dirty="0">
              <a:solidFill>
                <a:srgbClr val="A5002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12559" y="260648"/>
            <a:ext cx="2962673" cy="1143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6242" y="1196751"/>
            <a:ext cx="3059881" cy="229491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6241" y="1196751"/>
            <a:ext cx="3059881" cy="229491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Прямоугольник 11"/>
          <p:cNvSpPr/>
          <p:nvPr/>
        </p:nvSpPr>
        <p:spPr>
          <a:xfrm>
            <a:off x="4072905" y="3712511"/>
            <a:ext cx="795411" cy="70788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>
                <a:ln w="11430">
                  <a:solidFill>
                    <a:srgbClr val="FFC000"/>
                  </a:solidFill>
                </a:ln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Да</a:t>
            </a:r>
            <a:endParaRPr lang="en-US" sz="4000" b="1" cap="none" spc="50" dirty="0">
              <a:ln w="11430">
                <a:solidFill>
                  <a:srgbClr val="FFC000"/>
                </a:solidFill>
              </a:ln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415350" y="3715466"/>
            <a:ext cx="984885" cy="70788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>
                <a:ln w="11430">
                  <a:solidFill>
                    <a:srgbClr val="FFC000"/>
                  </a:solidFill>
                </a:ln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Нет</a:t>
            </a:r>
            <a:endParaRPr lang="en-US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5" name="Управляющая кнопка: далее 14">
            <a:hlinkClick r:id="" action="ppaction://hlinkshowjump?jump=nextslide" highlightClick="1"/>
          </p:cNvPr>
          <p:cNvSpPr/>
          <p:nvPr/>
        </p:nvSpPr>
        <p:spPr>
          <a:xfrm>
            <a:off x="7992381" y="6264379"/>
            <a:ext cx="936104" cy="362942"/>
          </a:xfrm>
          <a:prstGeom prst="actionButtonForwardNex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79" t="17265" r="42374" b="81637"/>
          <a:stretch/>
        </p:blipFill>
        <p:spPr>
          <a:xfrm>
            <a:off x="3836765" y="764704"/>
            <a:ext cx="216024" cy="130340"/>
          </a:xfrm>
        </p:spPr>
      </p:pic>
    </p:spTree>
    <p:extLst>
      <p:ext uri="{BB962C8B-B14F-4D97-AF65-F5344CB8AC3E}">
        <p14:creationId xmlns:p14="http://schemas.microsoft.com/office/powerpoint/2010/main" val="1518799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347864" y="4990328"/>
            <a:ext cx="4804329" cy="1077218"/>
          </a:xfrm>
          <a:prstGeom prst="roundRect">
            <a:avLst/>
          </a:prstGeom>
          <a:solidFill>
            <a:schemeClr val="bg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/>
              <a:t>Если ты бежишь в буфет,</a:t>
            </a:r>
            <a:endParaRPr lang="en-US" dirty="0"/>
          </a:p>
          <a:p>
            <a:r>
              <a:rPr lang="ru-RU" dirty="0"/>
              <a:t>Значит, ты голодный?...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347864" y="4980663"/>
            <a:ext cx="480432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A50021"/>
                </a:solidFill>
              </a:rPr>
              <a:t>Если врешь везде, всегда,</a:t>
            </a:r>
            <a:endParaRPr lang="en-US" sz="3200" b="1" dirty="0">
              <a:solidFill>
                <a:srgbClr val="A50021"/>
              </a:solidFill>
            </a:endParaRPr>
          </a:p>
          <a:p>
            <a:r>
              <a:rPr lang="ru-RU" sz="3200" b="1" dirty="0">
                <a:solidFill>
                  <a:srgbClr val="A50021"/>
                </a:solidFill>
              </a:rPr>
              <a:t>Значит, ты правдивый?... </a:t>
            </a:r>
            <a:endParaRPr lang="en-US" sz="3200" b="1" dirty="0">
              <a:solidFill>
                <a:srgbClr val="A5002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12559" y="260648"/>
            <a:ext cx="2962673" cy="1143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6242" y="1324246"/>
            <a:ext cx="3059881" cy="20399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6242" y="1324246"/>
            <a:ext cx="3059881" cy="20399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Прямоугольник 11"/>
          <p:cNvSpPr/>
          <p:nvPr/>
        </p:nvSpPr>
        <p:spPr>
          <a:xfrm>
            <a:off x="5345975" y="3712511"/>
            <a:ext cx="984885" cy="70788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>
                <a:ln w="11430">
                  <a:solidFill>
                    <a:srgbClr val="FFC000"/>
                  </a:solidFill>
                </a:ln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Нет</a:t>
            </a:r>
            <a:endParaRPr lang="en-US" sz="4000" b="1" cap="none" spc="50" dirty="0">
              <a:ln w="11430">
                <a:solidFill>
                  <a:srgbClr val="FFC000"/>
                </a:solidFill>
              </a:ln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018664" y="3712511"/>
            <a:ext cx="795411" cy="70788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>
                <a:ln w="11430">
                  <a:solidFill>
                    <a:srgbClr val="FFC000"/>
                  </a:solidFill>
                </a:ln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Да</a:t>
            </a:r>
            <a:endParaRPr lang="en-US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5" name="Управляющая кнопка: далее 14">
            <a:hlinkClick r:id="" action="ppaction://hlinkshowjump?jump=nextslide" highlightClick="1"/>
          </p:cNvPr>
          <p:cNvSpPr/>
          <p:nvPr/>
        </p:nvSpPr>
        <p:spPr>
          <a:xfrm>
            <a:off x="7992381" y="6264379"/>
            <a:ext cx="936104" cy="362942"/>
          </a:xfrm>
          <a:prstGeom prst="actionButtonForwardNex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79" t="17265" r="42374" b="81637"/>
          <a:stretch/>
        </p:blipFill>
        <p:spPr>
          <a:xfrm>
            <a:off x="3836765" y="764704"/>
            <a:ext cx="216024" cy="130340"/>
          </a:xfrm>
        </p:spPr>
      </p:pic>
    </p:spTree>
    <p:extLst>
      <p:ext uri="{BB962C8B-B14F-4D97-AF65-F5344CB8AC3E}">
        <p14:creationId xmlns:p14="http://schemas.microsoft.com/office/powerpoint/2010/main" val="2634569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347864" y="4990328"/>
            <a:ext cx="5452185" cy="1077218"/>
          </a:xfrm>
          <a:prstGeom prst="roundRect">
            <a:avLst/>
          </a:prstGeom>
          <a:solidFill>
            <a:schemeClr val="bg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/>
              <a:t>Если ты бежишь в буфет,</a:t>
            </a:r>
            <a:endParaRPr lang="en-US" dirty="0"/>
          </a:p>
          <a:p>
            <a:r>
              <a:rPr lang="ru-RU" dirty="0"/>
              <a:t>Значит, ты голодный?...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356956" y="4995390"/>
            <a:ext cx="559319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A50021"/>
                </a:solidFill>
              </a:rPr>
              <a:t>В колодце чистая вода,</a:t>
            </a:r>
            <a:endParaRPr lang="en-US" sz="3200" b="1" dirty="0">
              <a:solidFill>
                <a:srgbClr val="A50021"/>
              </a:solidFill>
            </a:endParaRPr>
          </a:p>
          <a:p>
            <a:r>
              <a:rPr lang="ru-RU" sz="3200" b="1" dirty="0">
                <a:solidFill>
                  <a:srgbClr val="A50021"/>
                </a:solidFill>
              </a:rPr>
              <a:t>Чтоб плавать и нырять там?... </a:t>
            </a:r>
            <a:endParaRPr lang="en-US" sz="3200" b="1" dirty="0">
              <a:solidFill>
                <a:srgbClr val="A50021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150" y="1213497"/>
            <a:ext cx="2310151" cy="225724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150" y="1213497"/>
            <a:ext cx="2304267" cy="225724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Прямоугольник 11"/>
          <p:cNvSpPr/>
          <p:nvPr/>
        </p:nvSpPr>
        <p:spPr>
          <a:xfrm>
            <a:off x="5345975" y="3712511"/>
            <a:ext cx="984885" cy="70788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>
                <a:ln w="11430">
                  <a:solidFill>
                    <a:srgbClr val="FFC000"/>
                  </a:solidFill>
                </a:ln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Нет</a:t>
            </a:r>
            <a:endParaRPr lang="en-US" sz="4000" b="1" cap="none" spc="50" dirty="0">
              <a:ln w="11430">
                <a:solidFill>
                  <a:srgbClr val="FFC000"/>
                </a:solidFill>
              </a:ln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018664" y="3712511"/>
            <a:ext cx="795411" cy="70788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>
                <a:ln w="11430">
                  <a:solidFill>
                    <a:srgbClr val="FFC000"/>
                  </a:solidFill>
                </a:ln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Да</a:t>
            </a:r>
            <a:endParaRPr lang="en-US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5" name="Управляющая кнопка: далее 14">
            <a:hlinkClick r:id="" action="ppaction://hlinkshowjump?jump=nextslide" highlightClick="1"/>
          </p:cNvPr>
          <p:cNvSpPr/>
          <p:nvPr/>
        </p:nvSpPr>
        <p:spPr>
          <a:xfrm>
            <a:off x="7992381" y="6264379"/>
            <a:ext cx="936104" cy="362942"/>
          </a:xfrm>
          <a:prstGeom prst="actionButtonForwardNex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79" t="17265" r="42374" b="81637"/>
          <a:stretch/>
        </p:blipFill>
        <p:spPr>
          <a:xfrm>
            <a:off x="3836765" y="764704"/>
            <a:ext cx="216024" cy="130340"/>
          </a:xfrm>
        </p:spPr>
      </p:pic>
    </p:spTree>
    <p:extLst>
      <p:ext uri="{BB962C8B-B14F-4D97-AF65-F5344CB8AC3E}">
        <p14:creationId xmlns:p14="http://schemas.microsoft.com/office/powerpoint/2010/main" val="4241030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FA6666D-1936-4D44-ABDC-F34AC6C6928C}"/>
              </a:ext>
            </a:extLst>
          </p:cNvPr>
          <p:cNvSpPr/>
          <p:nvPr/>
        </p:nvSpPr>
        <p:spPr>
          <a:xfrm rot="20710589">
            <a:off x="735304" y="957008"/>
            <a:ext cx="6877780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11500" b="1" cap="none" spc="0" dirty="0">
                <a:ln/>
                <a:solidFill>
                  <a:srgbClr val="0070C0"/>
                </a:solidFill>
                <a:effectLst/>
              </a:rPr>
              <a:t>Молодцы</a:t>
            </a:r>
            <a:r>
              <a:rPr lang="ru-RU" sz="8800" b="1" cap="none" spc="0" dirty="0">
                <a:ln/>
                <a:solidFill>
                  <a:srgbClr val="0070C0"/>
                </a:solidFill>
                <a:effectLst/>
              </a:rPr>
              <a:t>!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C6CA7A0-9969-43AE-95D4-109F49F5F5A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6" y="1888032"/>
            <a:ext cx="6008104" cy="496996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F4C3D6B-FE41-40E1-BCEC-1954B3A56A0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D"/>
              </a:clrFrom>
              <a:clrTo>
                <a:srgbClr val="FFFF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2155314"/>
            <a:ext cx="7056784" cy="4702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571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</TotalTime>
  <Words>312</Words>
  <Application>Microsoft Office PowerPoint</Application>
  <PresentationFormat>Экран (4:3)</PresentationFormat>
  <Paragraphs>80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Calibri</vt:lpstr>
      <vt:lpstr>Lucida Console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админ</cp:lastModifiedBy>
  <cp:revision>81</cp:revision>
  <dcterms:created xsi:type="dcterms:W3CDTF">2016-10-29T07:37:43Z</dcterms:created>
  <dcterms:modified xsi:type="dcterms:W3CDTF">2025-03-19T03:36:41Z</dcterms:modified>
</cp:coreProperties>
</file>