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70" r:id="rId4"/>
    <p:sldId id="268" r:id="rId5"/>
    <p:sldId id="269" r:id="rId6"/>
    <p:sldId id="267" r:id="rId7"/>
    <p:sldId id="277" r:id="rId8"/>
    <p:sldId id="271" r:id="rId9"/>
    <p:sldId id="272" r:id="rId10"/>
    <p:sldId id="273" r:id="rId11"/>
    <p:sldId id="274" r:id="rId12"/>
    <p:sldId id="275" r:id="rId13"/>
    <p:sldId id="276" r:id="rId14"/>
    <p:sldId id="278" r:id="rId15"/>
    <p:sldId id="279" r:id="rId16"/>
    <p:sldId id="280" r:id="rId17"/>
    <p:sldId id="281" r:id="rId18"/>
    <p:sldId id="282" r:id="rId19"/>
    <p:sldId id="26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97BD"/>
    <a:srgbClr val="97F163"/>
    <a:srgbClr val="B4EC2B"/>
    <a:srgbClr val="E04873"/>
    <a:srgbClr val="8DC7FA"/>
    <a:srgbClr val="2A421A"/>
    <a:srgbClr val="88D47E"/>
    <a:srgbClr val="4FC0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D7B7-CD7E-462F-A591-683BAEDD814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C759-5FD0-4C45-AAD2-8A6CB9492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51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D7B7-CD7E-462F-A591-683BAEDD814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C759-5FD0-4C45-AAD2-8A6CB9492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8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D7B7-CD7E-462F-A591-683BAEDD814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C759-5FD0-4C45-AAD2-8A6CB9492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66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D7B7-CD7E-462F-A591-683BAEDD814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C759-5FD0-4C45-AAD2-8A6CB9492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73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D7B7-CD7E-462F-A591-683BAEDD814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C759-5FD0-4C45-AAD2-8A6CB9492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1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D7B7-CD7E-462F-A591-683BAEDD814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C759-5FD0-4C45-AAD2-8A6CB9492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4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D7B7-CD7E-462F-A591-683BAEDD814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C759-5FD0-4C45-AAD2-8A6CB9492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4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D7B7-CD7E-462F-A591-683BAEDD814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C759-5FD0-4C45-AAD2-8A6CB9492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09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D7B7-CD7E-462F-A591-683BAEDD814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C759-5FD0-4C45-AAD2-8A6CB9492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13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D7B7-CD7E-462F-A591-683BAEDD814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C759-5FD0-4C45-AAD2-8A6CB9492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17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D7B7-CD7E-462F-A591-683BAEDD814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C759-5FD0-4C45-AAD2-8A6CB9492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68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2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3D7B7-CD7E-462F-A591-683BAEDD814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AC759-5FD0-4C45-AAD2-8A6CB9492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080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gif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13" Type="http://schemas.openxmlformats.org/officeDocument/2006/relationships/image" Target="../media/image13.png"/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12" Type="http://schemas.openxmlformats.org/officeDocument/2006/relationships/image" Target="../media/image20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openxmlformats.org/officeDocument/2006/relationships/image" Target="../media/image7.gif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7.gif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7.gif"/><Relationship Id="rId10" Type="http://schemas.openxmlformats.org/officeDocument/2006/relationships/image" Target="../media/image28.jpeg"/><Relationship Id="rId4" Type="http://schemas.openxmlformats.org/officeDocument/2006/relationships/image" Target="../media/image25.jpeg"/><Relationship Id="rId9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7.gif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7.gif"/><Relationship Id="rId10" Type="http://schemas.openxmlformats.org/officeDocument/2006/relationships/image" Target="../media/image36.jpeg"/><Relationship Id="rId4" Type="http://schemas.openxmlformats.org/officeDocument/2006/relationships/image" Target="../media/image33.png"/><Relationship Id="rId9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7.gif"/><Relationship Id="rId10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7.gif"/><Relationship Id="rId10" Type="http://schemas.openxmlformats.org/officeDocument/2006/relationships/image" Target="../media/image44.jpeg"/><Relationship Id="rId4" Type="http://schemas.openxmlformats.org/officeDocument/2006/relationships/image" Target="../media/image41.png"/><Relationship Id="rId9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7.gif"/><Relationship Id="rId10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7.gif"/><Relationship Id="rId10" Type="http://schemas.openxmlformats.org/officeDocument/2006/relationships/image" Target="../media/image52.jpeg"/><Relationship Id="rId4" Type="http://schemas.openxmlformats.org/officeDocument/2006/relationships/image" Target="../media/image49.png"/><Relationship Id="rId9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7.gif"/><Relationship Id="rId10" Type="http://schemas.openxmlformats.org/officeDocument/2006/relationships/image" Target="../media/image56.png"/><Relationship Id="rId4" Type="http://schemas.openxmlformats.org/officeDocument/2006/relationships/image" Target="../media/image53.jpeg"/><Relationship Id="rId9" Type="http://schemas.openxmlformats.org/officeDocument/2006/relationships/image" Target="../media/image11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7.gif"/><Relationship Id="rId10" Type="http://schemas.openxmlformats.org/officeDocument/2006/relationships/image" Target="../media/image60.png"/><Relationship Id="rId4" Type="http://schemas.openxmlformats.org/officeDocument/2006/relationships/image" Target="../media/image57.png"/><Relationship Id="rId9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7.gif"/><Relationship Id="rId10" Type="http://schemas.openxmlformats.org/officeDocument/2006/relationships/image" Target="../media/image64.png"/><Relationship Id="rId4" Type="http://schemas.openxmlformats.org/officeDocument/2006/relationships/image" Target="../media/image61.png"/><Relationship Id="rId9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7.gif"/><Relationship Id="rId10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openxmlformats.org/officeDocument/2006/relationships/image" Target="../media/image11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7.gif"/><Relationship Id="rId10" Type="http://schemas.openxmlformats.org/officeDocument/2006/relationships/image" Target="../media/image72.png"/><Relationship Id="rId4" Type="http://schemas.openxmlformats.org/officeDocument/2006/relationships/image" Target="../media/image69.png"/><Relationship Id="rId9" Type="http://schemas.openxmlformats.org/officeDocument/2006/relationships/image" Target="../media/image11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73.png"/><Relationship Id="rId7" Type="http://schemas.openxmlformats.org/officeDocument/2006/relationships/image" Target="../media/image75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74.jpeg"/><Relationship Id="rId10" Type="http://schemas.openxmlformats.org/officeDocument/2006/relationships/image" Target="../media/image13.png"/><Relationship Id="rId4" Type="http://schemas.openxmlformats.org/officeDocument/2006/relationships/image" Target="../media/image7.gif"/><Relationship Id="rId9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428305" y="1066495"/>
            <a:ext cx="7772400" cy="1358139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                       Интерактивная  игра </a:t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8000" b="1" i="1" dirty="0">
                <a:solidFill>
                  <a:srgbClr val="C00000"/>
                </a:solidFill>
              </a:rPr>
              <a:t>«Что лишнее»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87307CA-635D-46C3-8A8C-70B051B737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3FBFF"/>
              </a:clrFrom>
              <a:clrTo>
                <a:srgbClr val="F3FB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179">
            <a:off x="580633" y="2632932"/>
            <a:ext cx="5984143" cy="390216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27ACA2C-41B0-4CF5-975E-4B8E737584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085" y="1602832"/>
            <a:ext cx="1946629" cy="418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1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97831" y="206920"/>
            <a:ext cx="7748337" cy="5970865"/>
          </a:xfrm>
          <a:prstGeom prst="rect">
            <a:avLst/>
          </a:prstGeom>
          <a:solidFill>
            <a:srgbClr val="BD97BD">
              <a:alpha val="70980"/>
            </a:srgb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endParaRPr lang="ru-RU" sz="1600" b="1" i="1" dirty="0">
              <a:solidFill>
                <a:srgbClr val="FF0000"/>
              </a:solidFill>
            </a:endParaRPr>
          </a:p>
          <a:p>
            <a:pPr algn="ctr"/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игры</a:t>
            </a:r>
          </a:p>
          <a:p>
            <a:pPr algn="ctr"/>
            <a:endParaRPr lang="ru-RU" b="1" i="1" dirty="0">
              <a:solidFill>
                <a:srgbClr val="FF0000"/>
              </a:solidFill>
            </a:endParaRPr>
          </a:p>
          <a:p>
            <a:pPr algn="ctr"/>
            <a:r>
              <a:rPr lang="ru-RU" sz="2800" i="1" dirty="0"/>
              <a:t>Ребята, сегодня вам предстоит выполнить интересное задание. По слайду движутся </a:t>
            </a:r>
          </a:p>
          <a:p>
            <a:pPr algn="ctr"/>
            <a:r>
              <a:rPr lang="ru-RU" sz="2800" i="1" dirty="0"/>
              <a:t>4 карточки с картинками. Вам необходимо определить, какое изображение является лишним и кликнуть по нему. Эта карточка должна покраснеть и от неё отделится первая буква из названия изображённого на ней предмета. На последнем слайде все отделившиеся буквы образуют фразу.</a:t>
            </a:r>
          </a:p>
          <a:p>
            <a:pPr algn="ctr"/>
            <a:endParaRPr lang="ru-RU" sz="2800" i="1" dirty="0"/>
          </a:p>
          <a:p>
            <a:pPr algn="ctr"/>
            <a:endParaRPr lang="ru-RU" sz="2800" i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C49A58-018E-469A-99F7-3A66FE578D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57" y="5039539"/>
            <a:ext cx="1492889" cy="161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21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>
            <a:off x="7743999" y="625397"/>
            <a:ext cx="3325761" cy="1529525"/>
            <a:chOff x="7723074" y="365456"/>
            <a:chExt cx="3325761" cy="1529525"/>
          </a:xfrm>
        </p:grpSpPr>
        <p:pic>
          <p:nvPicPr>
            <p:cNvPr id="2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Скругленный прямоугольник 25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9635610" y="242556"/>
              <a:ext cx="941615" cy="1372068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7654819" y="1804315"/>
            <a:ext cx="3414941" cy="1482357"/>
            <a:chOff x="7633894" y="1544374"/>
            <a:chExt cx="3414941" cy="1482357"/>
          </a:xfrm>
        </p:grpSpPr>
        <p:pic>
          <p:nvPicPr>
            <p:cNvPr id="29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Скругленный прямоугольник 29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5" cstate="email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7895" y="1636312"/>
              <a:ext cx="777044" cy="942391"/>
            </a:xfrm>
            <a:prstGeom prst="rect">
              <a:avLst/>
            </a:prstGeom>
          </p:spPr>
        </p:pic>
      </p:grpSp>
      <p:grpSp>
        <p:nvGrpSpPr>
          <p:cNvPr id="35" name="Группа 34"/>
          <p:cNvGrpSpPr/>
          <p:nvPr/>
        </p:nvGrpSpPr>
        <p:grpSpPr>
          <a:xfrm>
            <a:off x="7857628" y="2983233"/>
            <a:ext cx="3212132" cy="1401755"/>
            <a:chOff x="7836703" y="2723292"/>
            <a:chExt cx="3212132" cy="1401755"/>
          </a:xfrm>
        </p:grpSpPr>
        <p:pic>
          <p:nvPicPr>
            <p:cNvPr id="36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Скругленный прямоугольник 36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481" y="2866578"/>
              <a:ext cx="949872" cy="955846"/>
            </a:xfrm>
            <a:prstGeom prst="rect">
              <a:avLst/>
            </a:prstGeom>
          </p:spPr>
        </p:pic>
      </p:grpSp>
      <p:grpSp>
        <p:nvGrpSpPr>
          <p:cNvPr id="46" name="Группа 45"/>
          <p:cNvGrpSpPr/>
          <p:nvPr/>
        </p:nvGrpSpPr>
        <p:grpSpPr>
          <a:xfrm>
            <a:off x="7682032" y="4082365"/>
            <a:ext cx="3387728" cy="1387349"/>
            <a:chOff x="7661107" y="3822424"/>
            <a:chExt cx="3387728" cy="1387349"/>
          </a:xfrm>
        </p:grpSpPr>
        <p:pic>
          <p:nvPicPr>
            <p:cNvPr id="47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Скругленный прямоугольник 47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0383" y="4043503"/>
              <a:ext cx="1457372" cy="843682"/>
            </a:xfrm>
            <a:prstGeom prst="rect">
              <a:avLst/>
            </a:prstGeom>
          </p:spPr>
        </p:pic>
      </p:grp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7745376" y="625397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9635610" y="242556"/>
              <a:ext cx="941615" cy="1372068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56196" y="1804315"/>
            <a:ext cx="3414941" cy="1482357"/>
            <a:chOff x="7633894" y="1544374"/>
            <a:chExt cx="3414941" cy="1482357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email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7895" y="1636312"/>
              <a:ext cx="777044" cy="942391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59005" y="2983233"/>
            <a:ext cx="3212132" cy="1401755"/>
            <a:chOff x="7836703" y="2723292"/>
            <a:chExt cx="3212132" cy="1401755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1481" y="2866578"/>
              <a:ext cx="949872" cy="955846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683409" y="4082365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0383" y="4043503"/>
              <a:ext cx="1457372" cy="843682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281632" y="4294112"/>
            <a:ext cx="56297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3575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6 L -0.80191 -0.0067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-0.80191 -0.00672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81481E-6 L -0.8019 -0.0067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-0.80191 -0.00672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6 L -0.80191 -0.00672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-0.80191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96296E-6 L -0.80191 -0.00672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-0.80191 -0.00672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17482 -4.07407E-6 C 0.25347 -4.07407E-6 0.35017 -0.24676 0.35017 -0.44699 L 0.35017 -0.89351 " pathEditMode="relative" rAng="0" ptsTypes="AAAA">
                                      <p:cBhvr>
                                        <p:cTn id="5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>
            <a:off x="7744157" y="625397"/>
            <a:ext cx="3325761" cy="1529525"/>
            <a:chOff x="7723074" y="365456"/>
            <a:chExt cx="3325761" cy="1529525"/>
          </a:xfrm>
        </p:grpSpPr>
        <p:pic>
          <p:nvPicPr>
            <p:cNvPr id="2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Скругленный прямоугольник 25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2417" y="449265"/>
              <a:ext cx="1188000" cy="993958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7654977" y="1804315"/>
            <a:ext cx="3414941" cy="1482357"/>
            <a:chOff x="7633894" y="1544374"/>
            <a:chExt cx="3414941" cy="1482357"/>
          </a:xfrm>
        </p:grpSpPr>
        <p:pic>
          <p:nvPicPr>
            <p:cNvPr id="29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Скругленный прямоугольник 29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5" cstate="email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6969" y="1552843"/>
              <a:ext cx="749264" cy="1103917"/>
            </a:xfrm>
            <a:prstGeom prst="rect">
              <a:avLst/>
            </a:prstGeom>
          </p:spPr>
        </p:pic>
      </p:grpSp>
      <p:grpSp>
        <p:nvGrpSpPr>
          <p:cNvPr id="35" name="Группа 34"/>
          <p:cNvGrpSpPr/>
          <p:nvPr/>
        </p:nvGrpSpPr>
        <p:grpSpPr>
          <a:xfrm>
            <a:off x="7857786" y="2977623"/>
            <a:ext cx="3212132" cy="1407365"/>
            <a:chOff x="7836703" y="2717682"/>
            <a:chExt cx="3212132" cy="1407365"/>
          </a:xfrm>
        </p:grpSpPr>
        <p:pic>
          <p:nvPicPr>
            <p:cNvPr id="36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Скругленный прямоугольник 36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569116">
              <a:off x="9828810" y="2717682"/>
              <a:ext cx="555642" cy="1252386"/>
            </a:xfrm>
            <a:prstGeom prst="rect">
              <a:avLst/>
            </a:prstGeom>
          </p:spPr>
        </p:pic>
      </p:grpSp>
      <p:grpSp>
        <p:nvGrpSpPr>
          <p:cNvPr id="46" name="Группа 45"/>
          <p:cNvGrpSpPr/>
          <p:nvPr/>
        </p:nvGrpSpPr>
        <p:grpSpPr>
          <a:xfrm>
            <a:off x="7668453" y="4121227"/>
            <a:ext cx="3387728" cy="1387349"/>
            <a:chOff x="7661107" y="3822424"/>
            <a:chExt cx="3387728" cy="1387349"/>
          </a:xfrm>
        </p:grpSpPr>
        <p:pic>
          <p:nvPicPr>
            <p:cNvPr id="47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Скругленный прямоугольник 47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9" cstate="email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6969" y="3875219"/>
              <a:ext cx="922607" cy="1153260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45376" y="625397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6731" y="447714"/>
              <a:ext cx="1188000" cy="993958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56196" y="1804314"/>
            <a:ext cx="3414941" cy="1482358"/>
            <a:chOff x="7633894" y="1544373"/>
            <a:chExt cx="3414941" cy="1482358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1219" y="1544373"/>
              <a:ext cx="755013" cy="1112387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59005" y="2983233"/>
            <a:ext cx="3212132" cy="1401755"/>
            <a:chOff x="7836703" y="2723292"/>
            <a:chExt cx="3212132" cy="1401755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797602">
              <a:off x="9865788" y="2723404"/>
              <a:ext cx="531676" cy="1198368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664141" y="4103614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13361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2" cstate="email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8560" y="3902209"/>
              <a:ext cx="901015" cy="1126270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842737" y="4384988"/>
            <a:ext cx="53091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Е</a:t>
            </a: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70505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6 L -0.80191 -0.0067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-0.80191 -0.00672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81481E-6 L -0.8019 -0.0067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L -0.80191 -0.00672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-0.80191 -0.0067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-0.80191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96296E-6 L -0.80191 -0.00672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-0.80191 -0.00672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L 0.17483 0 C 0.25347 0 0.35017 -0.24676 0.35017 -0.44699 L 0.35017 -0.89352 " pathEditMode="relative" rAng="0" ptsTypes="AAAA">
                                      <p:cBhvr>
                                        <p:cTn id="5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758936" y="695350"/>
            <a:ext cx="3325761" cy="1529525"/>
            <a:chOff x="7723074" y="365456"/>
            <a:chExt cx="3325761" cy="1529525"/>
          </a:xfrm>
        </p:grpSpPr>
        <p:pic>
          <p:nvPicPr>
            <p:cNvPr id="51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Скругленный прямоугольник 51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0091" y="395650"/>
              <a:ext cx="1167966" cy="1029732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7669756" y="1874268"/>
            <a:ext cx="3414941" cy="1482357"/>
            <a:chOff x="7633894" y="1544374"/>
            <a:chExt cx="3414941" cy="1482357"/>
          </a:xfrm>
        </p:grpSpPr>
        <p:pic>
          <p:nvPicPr>
            <p:cNvPr id="55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Скругленный прямоугольник 55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 rotWithShape="1">
            <a:blip r:embed="rId6" cstate="email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400000">
              <a:off x="9514744" y="1297499"/>
              <a:ext cx="1092817" cy="1633204"/>
            </a:xfrm>
            <a:prstGeom prst="rect">
              <a:avLst/>
            </a:prstGeom>
          </p:spPr>
        </p:pic>
      </p:grpSp>
      <p:grpSp>
        <p:nvGrpSpPr>
          <p:cNvPr id="58" name="Группа 57"/>
          <p:cNvGrpSpPr/>
          <p:nvPr/>
        </p:nvGrpSpPr>
        <p:grpSpPr>
          <a:xfrm>
            <a:off x="7872565" y="2926798"/>
            <a:ext cx="3212132" cy="1528143"/>
            <a:chOff x="7836703" y="2596904"/>
            <a:chExt cx="3212132" cy="1528143"/>
          </a:xfrm>
        </p:grpSpPr>
        <p:pic>
          <p:nvPicPr>
            <p:cNvPr id="59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Скругленный прямоугольник 5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3149" y="2596904"/>
              <a:ext cx="1043917" cy="1339787"/>
            </a:xfrm>
            <a:prstGeom prst="rect">
              <a:avLst/>
            </a:prstGeom>
          </p:spPr>
        </p:pic>
      </p:grpSp>
      <p:grpSp>
        <p:nvGrpSpPr>
          <p:cNvPr id="62" name="Группа 61"/>
          <p:cNvGrpSpPr/>
          <p:nvPr/>
        </p:nvGrpSpPr>
        <p:grpSpPr>
          <a:xfrm>
            <a:off x="7696969" y="4152318"/>
            <a:ext cx="3387728" cy="1387349"/>
            <a:chOff x="7661107" y="3822424"/>
            <a:chExt cx="3387728" cy="1387349"/>
          </a:xfrm>
        </p:grpSpPr>
        <p:pic>
          <p:nvPicPr>
            <p:cNvPr id="63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Скругленный прямоугольник 63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5" name="Рисунок 64"/>
            <p:cNvPicPr>
              <a:picLocks noChangeAspect="1"/>
            </p:cNvPicPr>
            <p:nvPr/>
          </p:nvPicPr>
          <p:blipFill rotWithShape="1"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20583" y="3855712"/>
              <a:ext cx="902213" cy="1172767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58936" y="692091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0091" y="395650"/>
              <a:ext cx="1167966" cy="1029732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69756" y="1871009"/>
            <a:ext cx="3414941" cy="1482357"/>
            <a:chOff x="7633894" y="1544374"/>
            <a:chExt cx="3414941" cy="1482357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6" cstate="email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400000">
              <a:off x="9514744" y="1297499"/>
              <a:ext cx="1092817" cy="1633204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72565" y="2923539"/>
            <a:ext cx="3212132" cy="1528143"/>
            <a:chOff x="7836703" y="2596904"/>
            <a:chExt cx="3212132" cy="1528143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3149" y="2596904"/>
              <a:ext cx="1043917" cy="1339787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696969" y="4149059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20583" y="3855712"/>
              <a:ext cx="902213" cy="1172767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356213" y="3071213"/>
            <a:ext cx="56297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Р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342818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-0.80191 -0.0067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-0.80191 -0.00672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-0.80191 -0.0067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0 L -0.80191 -0.00671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48148E-6 L -0.80191 -0.0067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 L -0.80191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-0.80191 -0.00671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96296E-6 L -0.80191 -0.0067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L 0.17482 -3.33333E-6 C 0.25347 -3.33333E-6 0.35017 -0.24676 0.35017 -0.44699 L 0.35017 -0.89352 " pathEditMode="relative" rAng="0" ptsTypes="AAAA">
                                      <p:cBhvr>
                                        <p:cTn id="4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760668" y="580685"/>
            <a:ext cx="3325761" cy="1529525"/>
            <a:chOff x="7723074" y="365456"/>
            <a:chExt cx="3325761" cy="1529525"/>
          </a:xfrm>
        </p:grpSpPr>
        <p:pic>
          <p:nvPicPr>
            <p:cNvPr id="51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Скругленный прямоугольник 51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4" cstate="email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0712" y="365773"/>
              <a:ext cx="1591862" cy="1125951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7671488" y="1724303"/>
            <a:ext cx="3414941" cy="1517657"/>
            <a:chOff x="7633894" y="1509074"/>
            <a:chExt cx="3414941" cy="1517657"/>
          </a:xfrm>
        </p:grpSpPr>
        <p:pic>
          <p:nvPicPr>
            <p:cNvPr id="55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Скругленный прямоугольник 55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7892" y="1509074"/>
              <a:ext cx="1211026" cy="1181408"/>
            </a:xfrm>
            <a:prstGeom prst="rect">
              <a:avLst/>
            </a:prstGeom>
          </p:spPr>
        </p:pic>
      </p:grpSp>
      <p:grpSp>
        <p:nvGrpSpPr>
          <p:cNvPr id="58" name="Группа 57"/>
          <p:cNvGrpSpPr/>
          <p:nvPr/>
        </p:nvGrpSpPr>
        <p:grpSpPr>
          <a:xfrm>
            <a:off x="7874297" y="2938521"/>
            <a:ext cx="3212132" cy="1401755"/>
            <a:chOff x="7836703" y="2723292"/>
            <a:chExt cx="3212132" cy="1401755"/>
          </a:xfrm>
        </p:grpSpPr>
        <p:pic>
          <p:nvPicPr>
            <p:cNvPr id="59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Скругленный прямоугольник 5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8" cstate="email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4476" y="2756397"/>
              <a:ext cx="1125533" cy="1157342"/>
            </a:xfrm>
            <a:prstGeom prst="rect">
              <a:avLst/>
            </a:prstGeom>
          </p:spPr>
        </p:pic>
      </p:grpSp>
      <p:grpSp>
        <p:nvGrpSpPr>
          <p:cNvPr id="62" name="Группа 61"/>
          <p:cNvGrpSpPr/>
          <p:nvPr/>
        </p:nvGrpSpPr>
        <p:grpSpPr>
          <a:xfrm>
            <a:off x="7698701" y="4037653"/>
            <a:ext cx="3387728" cy="1387349"/>
            <a:chOff x="7661107" y="3822424"/>
            <a:chExt cx="3387728" cy="1387349"/>
          </a:xfrm>
        </p:grpSpPr>
        <p:pic>
          <p:nvPicPr>
            <p:cNvPr id="63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Скругленный прямоугольник 63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7518" y="3983826"/>
              <a:ext cx="1726058" cy="974565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64546" y="577425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0712" y="365773"/>
              <a:ext cx="1591862" cy="1125951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75366" y="1721043"/>
            <a:ext cx="3414941" cy="1517657"/>
            <a:chOff x="7633894" y="1509074"/>
            <a:chExt cx="3414941" cy="1517657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7892" y="1509074"/>
              <a:ext cx="1211026" cy="1181408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78175" y="2935261"/>
            <a:ext cx="3212132" cy="1401755"/>
            <a:chOff x="7836703" y="2723292"/>
            <a:chExt cx="3212132" cy="1401755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 cstate="email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4476" y="2756397"/>
              <a:ext cx="1125533" cy="1157342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702579" y="4034393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7518" y="3983826"/>
              <a:ext cx="1726058" cy="974565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304339" y="751538"/>
            <a:ext cx="53091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Е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261513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L -0.80191 -0.0067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-0.80191 -0.0067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59259E-6 L -0.80191 -0.0067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-0.80191 -0.00671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81481E-6 L -0.80191 -0.0067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-0.80191 -0.00672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44444E-6 L -0.80191 -0.00672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81481E-6 L -0.80191 -0.0067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11111E-6 L 0.17482 1.11111E-6 C 0.25347 1.11111E-6 0.35017 -0.24676 0.35017 -0.44699 L 0.35017 -0.89352 " pathEditMode="relative" rAng="0" ptsTypes="AAAA">
                                      <p:cBhvr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768487" y="641179"/>
            <a:ext cx="3325761" cy="1529525"/>
            <a:chOff x="7723074" y="365456"/>
            <a:chExt cx="3325761" cy="1529525"/>
          </a:xfrm>
        </p:grpSpPr>
        <p:pic>
          <p:nvPicPr>
            <p:cNvPr id="47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Скругленный прямоугольник 47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1720" y="427827"/>
              <a:ext cx="1116101" cy="1040896"/>
            </a:xfrm>
            <a:prstGeom prst="rect">
              <a:avLst/>
            </a:prstGeom>
          </p:spPr>
        </p:pic>
      </p:grpSp>
      <p:grpSp>
        <p:nvGrpSpPr>
          <p:cNvPr id="66" name="Группа 65"/>
          <p:cNvGrpSpPr/>
          <p:nvPr/>
        </p:nvGrpSpPr>
        <p:grpSpPr>
          <a:xfrm>
            <a:off x="7679307" y="1820097"/>
            <a:ext cx="3414941" cy="1482357"/>
            <a:chOff x="7633894" y="1544374"/>
            <a:chExt cx="3414941" cy="1482357"/>
          </a:xfrm>
        </p:grpSpPr>
        <p:pic>
          <p:nvPicPr>
            <p:cNvPr id="67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Скругленный прямоугольник 67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9" name="Рисунок 68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6575" y="1561431"/>
              <a:ext cx="1240593" cy="1116533"/>
            </a:xfrm>
            <a:prstGeom prst="rect">
              <a:avLst/>
            </a:prstGeom>
          </p:spPr>
        </p:pic>
      </p:grpSp>
      <p:grpSp>
        <p:nvGrpSpPr>
          <p:cNvPr id="70" name="Группа 69"/>
          <p:cNvGrpSpPr/>
          <p:nvPr/>
        </p:nvGrpSpPr>
        <p:grpSpPr>
          <a:xfrm>
            <a:off x="7882116" y="2996494"/>
            <a:ext cx="3212132" cy="1404276"/>
            <a:chOff x="7836703" y="2720771"/>
            <a:chExt cx="3212132" cy="1404276"/>
          </a:xfrm>
        </p:grpSpPr>
        <p:pic>
          <p:nvPicPr>
            <p:cNvPr id="71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Скругленный прямоугольник 71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3" name="Рисунок 72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8071" y="2720771"/>
              <a:ext cx="743018" cy="1050899"/>
            </a:xfrm>
            <a:prstGeom prst="rect">
              <a:avLst/>
            </a:prstGeom>
          </p:spPr>
        </p:pic>
      </p:grpSp>
      <p:grpSp>
        <p:nvGrpSpPr>
          <p:cNvPr id="74" name="Группа 73"/>
          <p:cNvGrpSpPr/>
          <p:nvPr/>
        </p:nvGrpSpPr>
        <p:grpSpPr>
          <a:xfrm>
            <a:off x="7706520" y="4098147"/>
            <a:ext cx="3387728" cy="1387349"/>
            <a:chOff x="7661107" y="3822424"/>
            <a:chExt cx="3387728" cy="1387349"/>
          </a:xfrm>
        </p:grpSpPr>
        <p:pic>
          <p:nvPicPr>
            <p:cNvPr id="75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Скругленный прямоугольник 75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7" name="Рисунок 76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3926" y="3937376"/>
              <a:ext cx="1031688" cy="1023931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68487" y="636644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1720" y="427827"/>
              <a:ext cx="1116101" cy="1040896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79307" y="1815562"/>
            <a:ext cx="3414941" cy="1482357"/>
            <a:chOff x="7633894" y="1544374"/>
            <a:chExt cx="3414941" cy="1482357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6575" y="1561431"/>
              <a:ext cx="1240593" cy="1116533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82116" y="2991959"/>
            <a:ext cx="3212132" cy="1404276"/>
            <a:chOff x="7836703" y="2720771"/>
            <a:chExt cx="3212132" cy="1404276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8071" y="2720771"/>
              <a:ext cx="743018" cy="1050899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706520" y="4093612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3926" y="3937376"/>
              <a:ext cx="1031688" cy="102393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479424" y="1944297"/>
            <a:ext cx="510076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Г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311370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85185E-6 L -0.80191 -0.0067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80191 -0.00672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59259E-6 L -0.80191 -0.00672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-0.80191 -0.00671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80191 -0.0067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-0.80191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85185E-6 L -0.80191 -0.00671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-0.80191 -0.0067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0.17482 -1.48148E-6 C 0.25347 -1.48148E-6 0.35017 -0.24676 0.35017 -0.44699 L 0.35017 -0.89352 " pathEditMode="relative" rAng="0" ptsTypes="AAAA">
                                      <p:cBhvr>
                                        <p:cTn id="4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750999" y="633288"/>
            <a:ext cx="3325761" cy="1569637"/>
            <a:chOff x="7723074" y="325344"/>
            <a:chExt cx="3325761" cy="1569637"/>
          </a:xfrm>
        </p:grpSpPr>
        <p:pic>
          <p:nvPicPr>
            <p:cNvPr id="51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Скругленный прямоугольник 51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8300" y="325344"/>
              <a:ext cx="888592" cy="1188000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7661819" y="1852318"/>
            <a:ext cx="3414941" cy="1482357"/>
            <a:chOff x="7633894" y="1544374"/>
            <a:chExt cx="3414941" cy="1482357"/>
          </a:xfrm>
        </p:grpSpPr>
        <p:pic>
          <p:nvPicPr>
            <p:cNvPr id="55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Скругленный прямоугольник 55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9647" y="1636312"/>
              <a:ext cx="673540" cy="942391"/>
            </a:xfrm>
            <a:prstGeom prst="rect">
              <a:avLst/>
            </a:prstGeom>
          </p:spPr>
        </p:pic>
      </p:grpSp>
      <p:grpSp>
        <p:nvGrpSpPr>
          <p:cNvPr id="58" name="Группа 57"/>
          <p:cNvGrpSpPr/>
          <p:nvPr/>
        </p:nvGrpSpPr>
        <p:grpSpPr>
          <a:xfrm>
            <a:off x="7864628" y="3028372"/>
            <a:ext cx="3212132" cy="1404619"/>
            <a:chOff x="7836703" y="2720428"/>
            <a:chExt cx="3212132" cy="1404619"/>
          </a:xfrm>
        </p:grpSpPr>
        <p:pic>
          <p:nvPicPr>
            <p:cNvPr id="59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Скругленный прямоугольник 5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37936">
              <a:off x="9728474" y="2720428"/>
              <a:ext cx="733056" cy="1158983"/>
            </a:xfrm>
            <a:prstGeom prst="rect">
              <a:avLst/>
            </a:prstGeom>
          </p:spPr>
        </p:pic>
      </p:grpSp>
      <p:grpSp>
        <p:nvGrpSpPr>
          <p:cNvPr id="62" name="Группа 61"/>
          <p:cNvGrpSpPr/>
          <p:nvPr/>
        </p:nvGrpSpPr>
        <p:grpSpPr>
          <a:xfrm>
            <a:off x="7689032" y="4130368"/>
            <a:ext cx="3387728" cy="1387349"/>
            <a:chOff x="7661107" y="3822424"/>
            <a:chExt cx="3387728" cy="1387349"/>
          </a:xfrm>
        </p:grpSpPr>
        <p:pic>
          <p:nvPicPr>
            <p:cNvPr id="63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Скругленный прямоугольник 63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6103" y="3947754"/>
              <a:ext cx="1472104" cy="998655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50999" y="636687"/>
            <a:ext cx="3325761" cy="1569637"/>
            <a:chOff x="7723074" y="325344"/>
            <a:chExt cx="3325761" cy="1569637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8300" y="325344"/>
              <a:ext cx="888592" cy="1188000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61819" y="1855717"/>
            <a:ext cx="3414941" cy="1482357"/>
            <a:chOff x="7633894" y="1544374"/>
            <a:chExt cx="3414941" cy="1482357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9647" y="1636312"/>
              <a:ext cx="673540" cy="942391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64628" y="3031771"/>
            <a:ext cx="3212132" cy="1404619"/>
            <a:chOff x="7836703" y="2720428"/>
            <a:chExt cx="3212132" cy="1404619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37936">
              <a:off x="9728474" y="2720428"/>
              <a:ext cx="733056" cy="1158983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689032" y="4133767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6103" y="3947754"/>
              <a:ext cx="1472104" cy="998655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108336" y="3187971"/>
            <a:ext cx="619080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И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406251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07407E-6 L -0.80191 -0.0067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-0.80191 -0.0067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44444E-6 L -0.80191 -0.0067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-0.80191 -0.00672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6296E-6 L -0.80191 -0.0067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-0.80191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80191 -0.00671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-0.80191 -0.0067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96296E-6 L 0.17483 -2.96296E-6 C 0.25347 -2.96296E-6 0.35017 -0.24676 0.35017 -0.44699 L 0.35017 -0.89352 " pathEditMode="relative" rAng="0" ptsTypes="AAAA">
                                      <p:cBhvr>
                                        <p:cTn id="4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766717" y="637466"/>
            <a:ext cx="3325761" cy="1529525"/>
            <a:chOff x="7723074" y="365456"/>
            <a:chExt cx="3325761" cy="1529525"/>
          </a:xfrm>
        </p:grpSpPr>
        <p:pic>
          <p:nvPicPr>
            <p:cNvPr id="51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Скругленный прямоугольник 51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5260" y="396062"/>
              <a:ext cx="849679" cy="1089978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7677537" y="1808688"/>
            <a:ext cx="3414941" cy="1490053"/>
            <a:chOff x="7633894" y="1536678"/>
            <a:chExt cx="3414941" cy="1490053"/>
          </a:xfrm>
        </p:grpSpPr>
        <p:pic>
          <p:nvPicPr>
            <p:cNvPr id="55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Скругленный прямоугольник 55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01" y="1536678"/>
              <a:ext cx="762037" cy="1164593"/>
            </a:xfrm>
            <a:prstGeom prst="rect">
              <a:avLst/>
            </a:prstGeom>
          </p:spPr>
        </p:pic>
      </p:grpSp>
      <p:grpSp>
        <p:nvGrpSpPr>
          <p:cNvPr id="58" name="Группа 57"/>
          <p:cNvGrpSpPr/>
          <p:nvPr/>
        </p:nvGrpSpPr>
        <p:grpSpPr>
          <a:xfrm>
            <a:off x="7880346" y="2995302"/>
            <a:ext cx="3212132" cy="1401755"/>
            <a:chOff x="7836703" y="2723292"/>
            <a:chExt cx="3212132" cy="1401755"/>
          </a:xfrm>
        </p:grpSpPr>
        <p:pic>
          <p:nvPicPr>
            <p:cNvPr id="59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Скругленный прямоугольник 5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5954" y="2779851"/>
              <a:ext cx="1026298" cy="1042573"/>
            </a:xfrm>
            <a:prstGeom prst="rect">
              <a:avLst/>
            </a:prstGeom>
          </p:spPr>
        </p:pic>
      </p:grpSp>
      <p:grpSp>
        <p:nvGrpSpPr>
          <p:cNvPr id="62" name="Группа 61"/>
          <p:cNvGrpSpPr/>
          <p:nvPr/>
        </p:nvGrpSpPr>
        <p:grpSpPr>
          <a:xfrm>
            <a:off x="7704750" y="4094434"/>
            <a:ext cx="3387728" cy="1387349"/>
            <a:chOff x="7661107" y="3822424"/>
            <a:chExt cx="3387728" cy="1387349"/>
          </a:xfrm>
        </p:grpSpPr>
        <p:pic>
          <p:nvPicPr>
            <p:cNvPr id="63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Скругленный прямоугольник 63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5260" y="3880578"/>
              <a:ext cx="988982" cy="1147901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67678" y="635469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5260" y="396062"/>
              <a:ext cx="849679" cy="1089978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78498" y="1806691"/>
            <a:ext cx="3414941" cy="1490053"/>
            <a:chOff x="7633894" y="1536678"/>
            <a:chExt cx="3414941" cy="1490053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901" y="1536678"/>
              <a:ext cx="762037" cy="1164593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81307" y="2993305"/>
            <a:ext cx="3212132" cy="1401755"/>
            <a:chOff x="7836703" y="2723292"/>
            <a:chExt cx="3212132" cy="1401755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5954" y="2779851"/>
              <a:ext cx="1026298" cy="1042573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705711" y="4092437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5260" y="3880578"/>
              <a:ext cx="988982" cy="114790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281632" y="4294112"/>
            <a:ext cx="56297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Т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53108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-0.80191 -0.0067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40741E-7 L -0.80191 -0.0067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2.59259E-6 L -0.80191 -0.00672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3333E-6 L -0.80191 -0.00672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85185E-6 L -0.80191 -0.0067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22222E-6 L -0.80191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11111E-6 L -0.80191 -0.00671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85185E-6 L -0.80191 -0.0067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17482 -4.07407E-6 C 0.25347 -4.07407E-6 0.35017 -0.24676 0.35017 -0.44699 L 0.35017 -0.89351 " pathEditMode="relative" rAng="0" ptsTypes="AAAA">
                                      <p:cBhvr>
                                        <p:cTn id="5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749174" y="633288"/>
            <a:ext cx="3325761" cy="1529525"/>
            <a:chOff x="7723074" y="365456"/>
            <a:chExt cx="3325761" cy="1529525"/>
          </a:xfrm>
        </p:grpSpPr>
        <p:pic>
          <p:nvPicPr>
            <p:cNvPr id="51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Скругленный прямоугольник 51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2372" y="427827"/>
              <a:ext cx="1234798" cy="1040896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7659994" y="1809802"/>
            <a:ext cx="3414941" cy="1484761"/>
            <a:chOff x="7633894" y="1541970"/>
            <a:chExt cx="3414941" cy="1484761"/>
          </a:xfrm>
        </p:grpSpPr>
        <p:pic>
          <p:nvPicPr>
            <p:cNvPr id="55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Скругленный прямоугольник 55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9924" y="1541970"/>
              <a:ext cx="981429" cy="1090239"/>
            </a:xfrm>
            <a:prstGeom prst="rect">
              <a:avLst/>
            </a:prstGeom>
          </p:spPr>
        </p:pic>
      </p:grpSp>
      <p:grpSp>
        <p:nvGrpSpPr>
          <p:cNvPr id="58" name="Группа 57"/>
          <p:cNvGrpSpPr/>
          <p:nvPr/>
        </p:nvGrpSpPr>
        <p:grpSpPr>
          <a:xfrm>
            <a:off x="7862803" y="2988603"/>
            <a:ext cx="3212132" cy="1404276"/>
            <a:chOff x="7836703" y="2720771"/>
            <a:chExt cx="3212132" cy="1404276"/>
          </a:xfrm>
        </p:grpSpPr>
        <p:pic>
          <p:nvPicPr>
            <p:cNvPr id="59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Скругленный прямоугольник 5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1406" y="2720771"/>
              <a:ext cx="1576349" cy="1050899"/>
            </a:xfrm>
            <a:prstGeom prst="rect">
              <a:avLst/>
            </a:prstGeom>
          </p:spPr>
        </p:pic>
      </p:grpSp>
      <p:grpSp>
        <p:nvGrpSpPr>
          <p:cNvPr id="62" name="Группа 61"/>
          <p:cNvGrpSpPr/>
          <p:nvPr/>
        </p:nvGrpSpPr>
        <p:grpSpPr>
          <a:xfrm>
            <a:off x="7687207" y="4090256"/>
            <a:ext cx="3387728" cy="1387349"/>
            <a:chOff x="7661107" y="3822424"/>
            <a:chExt cx="3387728" cy="1387349"/>
          </a:xfrm>
        </p:grpSpPr>
        <p:pic>
          <p:nvPicPr>
            <p:cNvPr id="63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Скругленный прямоугольник 63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2372" y="3937376"/>
              <a:ext cx="1234797" cy="1023931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47080" y="631928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2372" y="427827"/>
              <a:ext cx="1234798" cy="1040896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57900" y="1808442"/>
            <a:ext cx="3414941" cy="1484761"/>
            <a:chOff x="7633894" y="1541970"/>
            <a:chExt cx="3414941" cy="1484761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9924" y="1541970"/>
              <a:ext cx="981429" cy="1090239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60709" y="2987243"/>
            <a:ext cx="3212132" cy="1404276"/>
            <a:chOff x="7836703" y="2720771"/>
            <a:chExt cx="3212132" cy="1404276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1406" y="2720771"/>
              <a:ext cx="1576349" cy="1050899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685113" y="4088896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2372" y="3937376"/>
              <a:ext cx="1234797" cy="102393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479424" y="1944297"/>
            <a:ext cx="53091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Е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242825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7037E-6 L -0.80191 -0.0067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40741E-7 L -0.80191 -0.0067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96296E-6 L -0.80191 -0.0067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80191 -0.00671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80191 -0.0067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7.40741E-7 L -0.80191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80191 -0.00671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037E-6 L -0.80191 -0.0067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48148E-6 L 0.17483 -1.48148E-6 C 0.25348 -1.48148E-6 0.35018 -0.24676 0.35018 -0.44699 L 0.35018 -0.89352 " pathEditMode="relative" rAng="0" ptsTypes="AAAA">
                                      <p:cBhvr>
                                        <p:cTn id="4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743747" y="588576"/>
            <a:ext cx="3325761" cy="1529525"/>
            <a:chOff x="7723074" y="365456"/>
            <a:chExt cx="3325761" cy="1529525"/>
          </a:xfrm>
        </p:grpSpPr>
        <p:pic>
          <p:nvPicPr>
            <p:cNvPr id="47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Скругленный прямоугольник 47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2558" y="365773"/>
              <a:ext cx="828169" cy="1125951"/>
            </a:xfrm>
            <a:prstGeom prst="rect">
              <a:avLst/>
            </a:prstGeom>
          </p:spPr>
        </p:pic>
      </p:grpSp>
      <p:grpSp>
        <p:nvGrpSpPr>
          <p:cNvPr id="66" name="Группа 65"/>
          <p:cNvGrpSpPr/>
          <p:nvPr/>
        </p:nvGrpSpPr>
        <p:grpSpPr>
          <a:xfrm>
            <a:off x="7654567" y="1767494"/>
            <a:ext cx="3414941" cy="1482357"/>
            <a:chOff x="7633894" y="1544374"/>
            <a:chExt cx="3414941" cy="1482357"/>
          </a:xfrm>
        </p:grpSpPr>
        <p:pic>
          <p:nvPicPr>
            <p:cNvPr id="67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Скругленный прямоугольник 67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9" name="Рисунок 68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7892" y="1638435"/>
              <a:ext cx="1211026" cy="922686"/>
            </a:xfrm>
            <a:prstGeom prst="rect">
              <a:avLst/>
            </a:prstGeom>
          </p:spPr>
        </p:pic>
      </p:grpSp>
      <p:grpSp>
        <p:nvGrpSpPr>
          <p:cNvPr id="70" name="Группа 69"/>
          <p:cNvGrpSpPr/>
          <p:nvPr/>
        </p:nvGrpSpPr>
        <p:grpSpPr>
          <a:xfrm>
            <a:off x="7857376" y="2946412"/>
            <a:ext cx="3212132" cy="1401755"/>
            <a:chOff x="7836703" y="2723292"/>
            <a:chExt cx="3212132" cy="1401755"/>
          </a:xfrm>
        </p:grpSpPr>
        <p:pic>
          <p:nvPicPr>
            <p:cNvPr id="71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Скругленный прямоугольник 71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3" name="Рисунок 72"/>
            <p:cNvPicPr>
              <a:picLocks noChangeAspect="1"/>
            </p:cNvPicPr>
            <p:nvPr/>
          </p:nvPicPr>
          <p:blipFill>
            <a:blip r:embed="rId8" cstate="email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5017" y="2756397"/>
              <a:ext cx="964451" cy="1157342"/>
            </a:xfrm>
            <a:prstGeom prst="rect">
              <a:avLst/>
            </a:prstGeom>
          </p:spPr>
        </p:pic>
      </p:grpSp>
      <p:grpSp>
        <p:nvGrpSpPr>
          <p:cNvPr id="74" name="Группа 73"/>
          <p:cNvGrpSpPr/>
          <p:nvPr/>
        </p:nvGrpSpPr>
        <p:grpSpPr>
          <a:xfrm>
            <a:off x="7681780" y="4045544"/>
            <a:ext cx="3387728" cy="1387349"/>
            <a:chOff x="7661107" y="3822424"/>
            <a:chExt cx="3387728" cy="1387349"/>
          </a:xfrm>
        </p:grpSpPr>
        <p:pic>
          <p:nvPicPr>
            <p:cNvPr id="75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Скругленный прямоугольник 75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7" name="Рисунок 76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3264" y="3983826"/>
              <a:ext cx="974565" cy="974565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43747" y="588576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2558" y="365773"/>
              <a:ext cx="828169" cy="1125951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54567" y="1767494"/>
            <a:ext cx="3414941" cy="1482357"/>
            <a:chOff x="7633894" y="1544374"/>
            <a:chExt cx="3414941" cy="1482357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7892" y="1638435"/>
              <a:ext cx="1211026" cy="922686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57376" y="2946412"/>
            <a:ext cx="3212132" cy="1401755"/>
            <a:chOff x="7836703" y="2723292"/>
            <a:chExt cx="3212132" cy="1401755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 cstate="email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5017" y="2756397"/>
              <a:ext cx="964451" cy="1157342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681780" y="4045544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3264" y="3983826"/>
              <a:ext cx="974565" cy="974565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304339" y="751538"/>
            <a:ext cx="510076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З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373933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-0.80191 -0.0067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-0.8019 -0.0067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80191 -0.0067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22222E-6 L -0.80191 -0.00671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-0.80191 -0.0067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-0.8019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80191 -0.00671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22222E-6 L -0.80191 -0.0067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1111E-6 L 0.17483 1.11111E-6 C 0.25347 1.11111E-6 0.35017 -0.24676 0.35017 -0.44699 L 0.35017 -0.89352 " pathEditMode="relative" rAng="0" ptsTypes="AAAA">
                                      <p:cBhvr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752663" y="733435"/>
            <a:ext cx="3325761" cy="1529525"/>
            <a:chOff x="7723074" y="365456"/>
            <a:chExt cx="3325761" cy="1529525"/>
          </a:xfrm>
        </p:grpSpPr>
        <p:pic>
          <p:nvPicPr>
            <p:cNvPr id="47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Скругленный прямоугольник 47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9340" y="395650"/>
              <a:ext cx="1149467" cy="1029732"/>
            </a:xfrm>
            <a:prstGeom prst="rect">
              <a:avLst/>
            </a:prstGeom>
          </p:spPr>
        </p:pic>
      </p:grpSp>
      <p:grpSp>
        <p:nvGrpSpPr>
          <p:cNvPr id="66" name="Группа 65"/>
          <p:cNvGrpSpPr/>
          <p:nvPr/>
        </p:nvGrpSpPr>
        <p:grpSpPr>
          <a:xfrm>
            <a:off x="7663483" y="1912353"/>
            <a:ext cx="3414941" cy="1482357"/>
            <a:chOff x="7633894" y="1544374"/>
            <a:chExt cx="3414941" cy="1482357"/>
          </a:xfrm>
        </p:grpSpPr>
        <p:pic>
          <p:nvPicPr>
            <p:cNvPr id="67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clrChange>
                <a:clrFrom>
                  <a:srgbClr val="EEEEEE"/>
                </a:clrFrom>
                <a:clrTo>
                  <a:srgbClr val="EEEEE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Скругленный прямоугольник 67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9" name="Рисунок 68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8307" y="1608208"/>
              <a:ext cx="1297295" cy="1079391"/>
            </a:xfrm>
            <a:prstGeom prst="rect">
              <a:avLst/>
            </a:prstGeom>
          </p:spPr>
        </p:pic>
      </p:grpSp>
      <p:grpSp>
        <p:nvGrpSpPr>
          <p:cNvPr id="70" name="Группа 69"/>
          <p:cNvGrpSpPr/>
          <p:nvPr/>
        </p:nvGrpSpPr>
        <p:grpSpPr>
          <a:xfrm>
            <a:off x="7866292" y="3091271"/>
            <a:ext cx="3212132" cy="1401755"/>
            <a:chOff x="7836703" y="2723292"/>
            <a:chExt cx="3212132" cy="1401755"/>
          </a:xfrm>
        </p:grpSpPr>
        <p:pic>
          <p:nvPicPr>
            <p:cNvPr id="71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Скругленный прямоугольник 71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3" name="Рисунок 7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7886" y="2885522"/>
              <a:ext cx="1567867" cy="1145276"/>
            </a:xfrm>
            <a:prstGeom prst="rect">
              <a:avLst/>
            </a:prstGeom>
          </p:spPr>
        </p:pic>
      </p:grpSp>
      <p:grpSp>
        <p:nvGrpSpPr>
          <p:cNvPr id="74" name="Группа 73"/>
          <p:cNvGrpSpPr/>
          <p:nvPr/>
        </p:nvGrpSpPr>
        <p:grpSpPr>
          <a:xfrm>
            <a:off x="7690696" y="4190403"/>
            <a:ext cx="3387728" cy="1387349"/>
            <a:chOff x="7661107" y="3822424"/>
            <a:chExt cx="3387728" cy="1387349"/>
          </a:xfrm>
        </p:grpSpPr>
        <p:pic>
          <p:nvPicPr>
            <p:cNvPr id="75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Скругленный прямоугольник 75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7" name="Рисунок 76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9341" y="3900832"/>
              <a:ext cx="1203456" cy="1091707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53518" y="733435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9340" y="395650"/>
              <a:ext cx="1149467" cy="1029732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64338" y="1912353"/>
            <a:ext cx="3414941" cy="1482357"/>
            <a:chOff x="7633894" y="1544374"/>
            <a:chExt cx="3414941" cy="1482357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clrChange>
                <a:clrFrom>
                  <a:srgbClr val="EEEEEE"/>
                </a:clrFrom>
                <a:clrTo>
                  <a:srgbClr val="EEEEE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8307" y="1608208"/>
              <a:ext cx="1297295" cy="1079391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67147" y="3091271"/>
            <a:ext cx="3212132" cy="1401755"/>
            <a:chOff x="7836703" y="2723292"/>
            <a:chExt cx="3212132" cy="1401755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7886" y="2885522"/>
              <a:ext cx="1567867" cy="1145276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691551" y="4190403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9341" y="3900832"/>
              <a:ext cx="1203456" cy="1091707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356213" y="3071213"/>
            <a:ext cx="585417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Д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324471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-0.80191 -0.0067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44444E-6 L -0.80191 -0.00672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-0.80191 -0.00672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-0.80191 -0.00671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-0.80191 -0.00672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44444E-6 L -0.80191 -0.00672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-0.80191 -0.00672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-0.80191 -0.0067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17483 -3.33333E-6 C 0.25348 -3.33333E-6 0.35018 -0.24676 0.35018 -0.44699 L 0.35018 -0.89352 " pathEditMode="relative" rAng="0" ptsTypes="AAAA">
                                      <p:cBhvr>
                                        <p:cTn id="4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758990" y="645357"/>
            <a:ext cx="3325761" cy="1529525"/>
            <a:chOff x="7723074" y="365456"/>
            <a:chExt cx="3325761" cy="1529525"/>
          </a:xfrm>
        </p:grpSpPr>
        <p:pic>
          <p:nvPicPr>
            <p:cNvPr id="47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Скругленный прямоугольник 47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5954" y="455068"/>
              <a:ext cx="858985" cy="961550"/>
            </a:xfrm>
            <a:prstGeom prst="rect">
              <a:avLst/>
            </a:prstGeom>
          </p:spPr>
        </p:pic>
      </p:grpSp>
      <p:grpSp>
        <p:nvGrpSpPr>
          <p:cNvPr id="66" name="Группа 65"/>
          <p:cNvGrpSpPr/>
          <p:nvPr/>
        </p:nvGrpSpPr>
        <p:grpSpPr>
          <a:xfrm>
            <a:off x="7669810" y="1824275"/>
            <a:ext cx="3414941" cy="1482357"/>
            <a:chOff x="7633894" y="1544374"/>
            <a:chExt cx="3414941" cy="1482357"/>
          </a:xfrm>
        </p:grpSpPr>
        <p:pic>
          <p:nvPicPr>
            <p:cNvPr id="67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Скругленный прямоугольник 67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21609" y="1570928"/>
              <a:ext cx="1059365" cy="1041099"/>
            </a:xfrm>
            <a:prstGeom prst="rect">
              <a:avLst/>
            </a:prstGeom>
          </p:spPr>
        </p:pic>
      </p:grpSp>
      <p:grpSp>
        <p:nvGrpSpPr>
          <p:cNvPr id="70" name="Группа 69"/>
          <p:cNvGrpSpPr/>
          <p:nvPr/>
        </p:nvGrpSpPr>
        <p:grpSpPr>
          <a:xfrm>
            <a:off x="7872619" y="3003193"/>
            <a:ext cx="3212132" cy="1401755"/>
            <a:chOff x="7836703" y="2723292"/>
            <a:chExt cx="3212132" cy="1401755"/>
          </a:xfrm>
        </p:grpSpPr>
        <p:pic>
          <p:nvPicPr>
            <p:cNvPr id="71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Скругленный прямоугольник 71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3" name="Рисунок 72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5954" y="2804238"/>
              <a:ext cx="1026298" cy="993798"/>
            </a:xfrm>
            <a:prstGeom prst="rect">
              <a:avLst/>
            </a:prstGeom>
          </p:spPr>
        </p:pic>
      </p:grpSp>
      <p:grpSp>
        <p:nvGrpSpPr>
          <p:cNvPr id="74" name="Группа 73"/>
          <p:cNvGrpSpPr/>
          <p:nvPr/>
        </p:nvGrpSpPr>
        <p:grpSpPr>
          <a:xfrm>
            <a:off x="7697023" y="4102325"/>
            <a:ext cx="3387728" cy="1387349"/>
            <a:chOff x="7661107" y="3822424"/>
            <a:chExt cx="3387728" cy="1387349"/>
          </a:xfrm>
        </p:grpSpPr>
        <p:pic>
          <p:nvPicPr>
            <p:cNvPr id="75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Скругленный прямоугольник 75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7" name="Рисунок 76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5260" y="3905571"/>
              <a:ext cx="988982" cy="1097915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62912" y="645357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5954" y="455068"/>
              <a:ext cx="858985" cy="961550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73732" y="1824275"/>
            <a:ext cx="3414941" cy="1482357"/>
            <a:chOff x="7633894" y="1544374"/>
            <a:chExt cx="3414941" cy="1482357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21609" y="1570928"/>
              <a:ext cx="1059365" cy="1041099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76541" y="3003193"/>
            <a:ext cx="3212132" cy="1401755"/>
            <a:chOff x="7836703" y="2723292"/>
            <a:chExt cx="3212132" cy="1401755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5954" y="2804238"/>
              <a:ext cx="1026298" cy="993798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700945" y="4102325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5260" y="3905571"/>
              <a:ext cx="988982" cy="1097915"/>
            </a:xfrm>
            <a:prstGeom prst="rect">
              <a:avLst/>
            </a:prstGeom>
          </p:spPr>
        </p:pic>
      </p:grpSp>
      <p:sp>
        <p:nvSpPr>
          <p:cNvPr id="78" name="TextBox 77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1632" y="4294112"/>
            <a:ext cx="599844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О</a:t>
            </a:r>
          </a:p>
        </p:txBody>
      </p:sp>
    </p:spTree>
    <p:extLst>
      <p:ext uri="{BB962C8B-B14F-4D97-AF65-F5344CB8AC3E}">
        <p14:creationId xmlns:p14="http://schemas.microsoft.com/office/powerpoint/2010/main" val="367971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-0.80191 -0.0067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07407E-6 L -0.80191 -0.0067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-0.80191 -0.00672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44444E-6 L -0.80191 -0.00672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4444E-6 L -0.80191 -0.00672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07407E-6 L -0.80191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-0.80191 -0.00672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0.80191 -0.00672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0.17483 -4.07407E-6 C 0.25347 -4.07407E-6 0.35018 -0.24676 0.35018 -0.44699 L 0.35018 -0.89351 " pathEditMode="relative" rAng="0" ptsTypes="AAAA">
                                      <p:cBhvr>
                                        <p:cTn id="5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7795458" y="625397"/>
            <a:ext cx="3325761" cy="1529525"/>
            <a:chOff x="7723074" y="365456"/>
            <a:chExt cx="3325761" cy="1529525"/>
          </a:xfrm>
        </p:grpSpPr>
        <p:pic>
          <p:nvPicPr>
            <p:cNvPr id="51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Скругленный прямоугольник 51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3752" y="447714"/>
              <a:ext cx="993958" cy="993958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7706278" y="1804315"/>
            <a:ext cx="3414941" cy="1482357"/>
            <a:chOff x="7633894" y="1544374"/>
            <a:chExt cx="3414941" cy="1482357"/>
          </a:xfrm>
        </p:grpSpPr>
        <p:pic>
          <p:nvPicPr>
            <p:cNvPr id="55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Скругленный прямоугольник 55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1627" y="1627380"/>
              <a:ext cx="1626183" cy="1016365"/>
            </a:xfrm>
            <a:prstGeom prst="rect">
              <a:avLst/>
            </a:prstGeom>
          </p:spPr>
        </p:pic>
      </p:grpSp>
      <p:grpSp>
        <p:nvGrpSpPr>
          <p:cNvPr id="58" name="Группа 57"/>
          <p:cNvGrpSpPr/>
          <p:nvPr/>
        </p:nvGrpSpPr>
        <p:grpSpPr>
          <a:xfrm>
            <a:off x="7909087" y="2983233"/>
            <a:ext cx="3212132" cy="1401755"/>
            <a:chOff x="7836703" y="2723292"/>
            <a:chExt cx="3212132" cy="1401755"/>
          </a:xfrm>
        </p:grpSpPr>
        <p:pic>
          <p:nvPicPr>
            <p:cNvPr id="59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Скругленный прямоугольник 5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8" cstate="email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7886" y="2821539"/>
              <a:ext cx="1376845" cy="869133"/>
            </a:xfrm>
            <a:prstGeom prst="rect">
              <a:avLst/>
            </a:prstGeom>
          </p:spPr>
        </p:pic>
      </p:grpSp>
      <p:grpSp>
        <p:nvGrpSpPr>
          <p:cNvPr id="62" name="Группа 61"/>
          <p:cNvGrpSpPr/>
          <p:nvPr/>
        </p:nvGrpSpPr>
        <p:grpSpPr>
          <a:xfrm>
            <a:off x="7714223" y="4114765"/>
            <a:ext cx="3376577" cy="1387349"/>
            <a:chOff x="7661107" y="3822424"/>
            <a:chExt cx="3376577" cy="1387349"/>
          </a:xfrm>
        </p:grpSpPr>
        <p:pic>
          <p:nvPicPr>
            <p:cNvPr id="63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Скругленный прямоугольник 63"/>
            <p:cNvSpPr/>
            <p:nvPr/>
          </p:nvSpPr>
          <p:spPr>
            <a:xfrm>
              <a:off x="9152851" y="3913361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6000" y="3951484"/>
              <a:ext cx="1053576" cy="1053576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90835" y="625719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3752" y="447714"/>
              <a:ext cx="993958" cy="993958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701655" y="1804637"/>
            <a:ext cx="3414941" cy="1482357"/>
            <a:chOff x="7633894" y="1544374"/>
            <a:chExt cx="3414941" cy="1482357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1627" y="1627380"/>
              <a:ext cx="1626183" cy="1016365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904464" y="2983555"/>
            <a:ext cx="3212132" cy="1401755"/>
            <a:chOff x="7836703" y="2723292"/>
            <a:chExt cx="3212132" cy="1401755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 cstate="email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7886" y="2821539"/>
              <a:ext cx="1376845" cy="869133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709600" y="4115087"/>
            <a:ext cx="3376577" cy="1387349"/>
            <a:chOff x="7661107" y="3822424"/>
            <a:chExt cx="3376577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52851" y="3913361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6000" y="3951484"/>
              <a:ext cx="1053576" cy="1053576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842737" y="4384988"/>
            <a:ext cx="551754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Р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292008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-0.80191 -0.0067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6 L -0.80191 -0.00672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0.80191 -0.00672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-0.80191 -0.00672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80191 -0.00672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81481E-6 L -0.80191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-0.80191 -0.00672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-0.80191 -0.00672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 L 0.17483 0 C 0.25347 0 0.35018 -0.24676 0.35018 -0.44699 L 0.35018 -0.89352 " pathEditMode="relative" rAng="0" ptsTypes="AAAA">
                                      <p:cBhvr>
                                        <p:cTn id="5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775278" y="596467"/>
            <a:ext cx="3325761" cy="1529525"/>
            <a:chOff x="7723074" y="365456"/>
            <a:chExt cx="3325761" cy="1529525"/>
          </a:xfrm>
        </p:grpSpPr>
        <p:pic>
          <p:nvPicPr>
            <p:cNvPr id="51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Скругленный прямоугольник 51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4" cstate="email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2494" y="510265"/>
              <a:ext cx="1661531" cy="843687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7686098" y="1761367"/>
            <a:ext cx="3414941" cy="1496375"/>
            <a:chOff x="7633894" y="1530356"/>
            <a:chExt cx="3414941" cy="1496375"/>
          </a:xfrm>
        </p:grpSpPr>
        <p:pic>
          <p:nvPicPr>
            <p:cNvPr id="55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Скругленный прямоугольник 55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2061" y="1530356"/>
              <a:ext cx="1175485" cy="1175485"/>
            </a:xfrm>
            <a:prstGeom prst="rect">
              <a:avLst/>
            </a:prstGeom>
          </p:spPr>
        </p:pic>
      </p:grpSp>
      <p:grpSp>
        <p:nvGrpSpPr>
          <p:cNvPr id="58" name="Группа 57"/>
          <p:cNvGrpSpPr/>
          <p:nvPr/>
        </p:nvGrpSpPr>
        <p:grpSpPr>
          <a:xfrm>
            <a:off x="7888907" y="2954303"/>
            <a:ext cx="3212132" cy="1401755"/>
            <a:chOff x="7836703" y="2723292"/>
            <a:chExt cx="3212132" cy="1401755"/>
          </a:xfrm>
        </p:grpSpPr>
        <p:pic>
          <p:nvPicPr>
            <p:cNvPr id="59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Скругленный прямоугольник 5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/>
            <p:cNvPicPr>
              <a:picLocks noChangeAspect="1"/>
            </p:cNvPicPr>
            <p:nvPr/>
          </p:nvPicPr>
          <p:blipFill rotWithShape="1"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70205" y="2756397"/>
              <a:ext cx="854075" cy="1071636"/>
            </a:xfrm>
            <a:prstGeom prst="rect">
              <a:avLst/>
            </a:prstGeom>
          </p:spPr>
        </p:pic>
      </p:grpSp>
      <p:grpSp>
        <p:nvGrpSpPr>
          <p:cNvPr id="62" name="Группа 61"/>
          <p:cNvGrpSpPr/>
          <p:nvPr/>
        </p:nvGrpSpPr>
        <p:grpSpPr>
          <a:xfrm>
            <a:off x="7713311" y="4053435"/>
            <a:ext cx="3387728" cy="1387349"/>
            <a:chOff x="7661107" y="3822424"/>
            <a:chExt cx="3387728" cy="1387349"/>
          </a:xfrm>
        </p:grpSpPr>
        <p:pic>
          <p:nvPicPr>
            <p:cNvPr id="63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Скругленный прямоугольник 63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3264" y="3994963"/>
              <a:ext cx="1094282" cy="925761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75278" y="596338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2494" y="510265"/>
              <a:ext cx="1661531" cy="843687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86098" y="1761238"/>
            <a:ext cx="3414941" cy="1496375"/>
            <a:chOff x="7633894" y="1530356"/>
            <a:chExt cx="3414941" cy="1496375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2061" y="1530356"/>
              <a:ext cx="1175485" cy="1175485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88907" y="2954174"/>
            <a:ext cx="3212132" cy="1401755"/>
            <a:chOff x="7836703" y="2723292"/>
            <a:chExt cx="3212132" cy="1401755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70205" y="2756397"/>
              <a:ext cx="854075" cy="1071636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713311" y="4053306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3264" y="3994963"/>
              <a:ext cx="1094282" cy="92576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304339" y="751538"/>
            <a:ext cx="599844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О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315433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7 L -0.80191 -0.0067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7.40741E-7 L -0.80191 -0.0067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037E-7 L -0.80191 -0.0067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-0.80191 -0.00671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7 L -0.80191 -0.0067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22222E-6 L -0.80191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037E-7 L -0.80191 -0.00671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-0.80191 -0.0067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1111E-6 L 0.17483 1.11111E-6 C 0.25347 1.11111E-6 0.35018 -0.24676 0.35018 -0.44699 L 0.35018 -0.89352 " pathEditMode="relative" rAng="0" ptsTypes="AAAA">
                                      <p:cBhvr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784376" y="566174"/>
            <a:ext cx="3325761" cy="1529525"/>
            <a:chOff x="7723074" y="365456"/>
            <a:chExt cx="3325761" cy="1529525"/>
          </a:xfrm>
        </p:grpSpPr>
        <p:pic>
          <p:nvPicPr>
            <p:cNvPr id="51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Скругленный прямоугольник 51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1605" y="598413"/>
              <a:ext cx="1505456" cy="642730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7695196" y="1745092"/>
            <a:ext cx="3414941" cy="1482357"/>
            <a:chOff x="7633894" y="1544374"/>
            <a:chExt cx="3414941" cy="1482357"/>
          </a:xfrm>
        </p:grpSpPr>
        <p:pic>
          <p:nvPicPr>
            <p:cNvPr id="55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clrChange>
                <a:clrFrom>
                  <a:srgbClr val="EEEEEE"/>
                </a:clrFrom>
                <a:clrTo>
                  <a:srgbClr val="EEEEE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Скругленный прямоугольник 55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6688" y="1594173"/>
              <a:ext cx="1026517" cy="1008187"/>
            </a:xfrm>
            <a:prstGeom prst="rect">
              <a:avLst/>
            </a:prstGeom>
          </p:spPr>
        </p:pic>
      </p:grpSp>
      <p:grpSp>
        <p:nvGrpSpPr>
          <p:cNvPr id="58" name="Группа 57"/>
          <p:cNvGrpSpPr/>
          <p:nvPr/>
        </p:nvGrpSpPr>
        <p:grpSpPr>
          <a:xfrm>
            <a:off x="7898005" y="2924010"/>
            <a:ext cx="3212132" cy="1401755"/>
            <a:chOff x="7836703" y="2723292"/>
            <a:chExt cx="3212132" cy="1401755"/>
          </a:xfrm>
        </p:grpSpPr>
        <p:pic>
          <p:nvPicPr>
            <p:cNvPr id="59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Скругленный прямоугольник 5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1039" y="3016207"/>
              <a:ext cx="1831340" cy="754333"/>
            </a:xfrm>
            <a:prstGeom prst="rect">
              <a:avLst/>
            </a:prstGeom>
          </p:spPr>
        </p:pic>
      </p:grpSp>
      <p:grpSp>
        <p:nvGrpSpPr>
          <p:cNvPr id="62" name="Группа 61"/>
          <p:cNvGrpSpPr/>
          <p:nvPr/>
        </p:nvGrpSpPr>
        <p:grpSpPr>
          <a:xfrm>
            <a:off x="7722409" y="4023142"/>
            <a:ext cx="3387728" cy="1387349"/>
            <a:chOff x="7661107" y="3822424"/>
            <a:chExt cx="3387728" cy="1387349"/>
          </a:xfrm>
        </p:grpSpPr>
        <p:pic>
          <p:nvPicPr>
            <p:cNvPr id="63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Скругленный прямоугольник 63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4567" y="3900832"/>
              <a:ext cx="1173004" cy="1091707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84376" y="566174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1605" y="598413"/>
              <a:ext cx="1505456" cy="642730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95196" y="1745092"/>
            <a:ext cx="3414941" cy="1482357"/>
            <a:chOff x="7633894" y="1544374"/>
            <a:chExt cx="3414941" cy="1482357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clrChange>
                <a:clrFrom>
                  <a:srgbClr val="EEEEEE"/>
                </a:clrFrom>
                <a:clrTo>
                  <a:srgbClr val="EEEEE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6688" y="1594173"/>
              <a:ext cx="1026517" cy="1008187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98005" y="2924010"/>
            <a:ext cx="3212132" cy="1401755"/>
            <a:chOff x="7836703" y="2723292"/>
            <a:chExt cx="3212132" cy="1401755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1039" y="3016207"/>
              <a:ext cx="1831340" cy="754333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722409" y="4023142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4567" y="3900832"/>
              <a:ext cx="1173004" cy="1091707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356213" y="3071213"/>
            <a:ext cx="585417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В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416020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48148E-6 L -0.80191 -0.0067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5.55112E-17 L -0.80191 -0.0067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-0.80191 -0.0067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48148E-6 L -0.80191 -0.00671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48148E-6 L -0.80191 -0.0067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5.55112E-17 L -0.80191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-0.80191 -0.00671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48148E-6 L -0.80191 -0.0067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17483 -3.33333E-6 C 0.25348 -3.33333E-6 0.35018 -0.24676 0.35018 -0.44699 L 0.35018 -0.89352 " pathEditMode="relative" rAng="0" ptsTypes="AAAA">
                                      <p:cBhvr>
                                        <p:cTn id="4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743052" y="637466"/>
            <a:ext cx="3325761" cy="1529525"/>
            <a:chOff x="7723074" y="365456"/>
            <a:chExt cx="3325761" cy="1529525"/>
          </a:xfrm>
        </p:grpSpPr>
        <p:pic>
          <p:nvPicPr>
            <p:cNvPr id="47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Скругленный прямоугольник 47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9692" y="523439"/>
              <a:ext cx="1405054" cy="849886"/>
            </a:xfrm>
            <a:prstGeom prst="rect">
              <a:avLst/>
            </a:prstGeom>
          </p:spPr>
        </p:pic>
      </p:grpSp>
      <p:grpSp>
        <p:nvGrpSpPr>
          <p:cNvPr id="66" name="Группа 65"/>
          <p:cNvGrpSpPr/>
          <p:nvPr/>
        </p:nvGrpSpPr>
        <p:grpSpPr>
          <a:xfrm>
            <a:off x="7653872" y="1816384"/>
            <a:ext cx="3414941" cy="1482357"/>
            <a:chOff x="7633894" y="1544374"/>
            <a:chExt cx="3414941" cy="1482357"/>
          </a:xfrm>
        </p:grpSpPr>
        <p:pic>
          <p:nvPicPr>
            <p:cNvPr id="67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Скругленный прямоугольник 67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9" name="Рисунок 68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3702" y="1724428"/>
              <a:ext cx="1178549" cy="737830"/>
            </a:xfrm>
            <a:prstGeom prst="rect">
              <a:avLst/>
            </a:prstGeom>
          </p:spPr>
        </p:pic>
      </p:grpSp>
      <p:grpSp>
        <p:nvGrpSpPr>
          <p:cNvPr id="70" name="Группа 69"/>
          <p:cNvGrpSpPr/>
          <p:nvPr/>
        </p:nvGrpSpPr>
        <p:grpSpPr>
          <a:xfrm>
            <a:off x="7856681" y="2995302"/>
            <a:ext cx="3212132" cy="1401755"/>
            <a:chOff x="7836703" y="2723292"/>
            <a:chExt cx="3212132" cy="1401755"/>
          </a:xfrm>
        </p:grpSpPr>
        <p:pic>
          <p:nvPicPr>
            <p:cNvPr id="71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Скругленный прямоугольник 71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3" name="Рисунок 72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4866" y="2862683"/>
              <a:ext cx="1247386" cy="744884"/>
            </a:xfrm>
            <a:prstGeom prst="rect">
              <a:avLst/>
            </a:prstGeom>
          </p:spPr>
        </p:pic>
      </p:grpSp>
      <p:grpSp>
        <p:nvGrpSpPr>
          <p:cNvPr id="74" name="Группа 73"/>
          <p:cNvGrpSpPr/>
          <p:nvPr/>
        </p:nvGrpSpPr>
        <p:grpSpPr>
          <a:xfrm>
            <a:off x="7681085" y="4094434"/>
            <a:ext cx="3387728" cy="1387349"/>
            <a:chOff x="7661107" y="3822424"/>
            <a:chExt cx="3387728" cy="1387349"/>
          </a:xfrm>
        </p:grpSpPr>
        <p:pic>
          <p:nvPicPr>
            <p:cNvPr id="75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Скругленный прямоугольник 75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7" name="Рисунок 76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58474" y="3996245"/>
              <a:ext cx="798844" cy="1032234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7743052" y="637466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9692" y="523439"/>
              <a:ext cx="1405054" cy="849886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53872" y="1816384"/>
            <a:ext cx="3414941" cy="1482357"/>
            <a:chOff x="7633894" y="1544374"/>
            <a:chExt cx="3414941" cy="1482357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3702" y="1724428"/>
              <a:ext cx="1178549" cy="737830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56681" y="2995302"/>
            <a:ext cx="3212132" cy="1401755"/>
            <a:chOff x="7836703" y="2723292"/>
            <a:chExt cx="3212132" cy="1401755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4866" y="2862683"/>
              <a:ext cx="1247386" cy="744884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681085" y="4094434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58474" y="3996245"/>
              <a:ext cx="798844" cy="1032234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281632" y="4294112"/>
            <a:ext cx="56297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Ь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17401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-0.80191 -0.0067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-0.80191 -0.00672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1111E-6 L -0.80191 -0.0067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85185E-6 L -0.80191 -0.00671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-0.80191 -0.0067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-0.80191 -0.00672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1111E-6 L -0.80191 -0.00671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85185E-6 L -0.80191 -0.0067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17482 -4.07407E-6 C 0.25347 -4.07407E-6 0.35017 -0.24676 0.35017 -0.44699 L 0.35017 -0.89351 " pathEditMode="relative" rAng="0" ptsTypes="AAAA">
                                      <p:cBhvr>
                                        <p:cTn id="5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Группа 45"/>
          <p:cNvGrpSpPr/>
          <p:nvPr/>
        </p:nvGrpSpPr>
        <p:grpSpPr>
          <a:xfrm>
            <a:off x="7757982" y="621354"/>
            <a:ext cx="3325761" cy="1529525"/>
            <a:chOff x="7723074" y="365456"/>
            <a:chExt cx="3325761" cy="1529525"/>
          </a:xfrm>
        </p:grpSpPr>
        <p:pic>
          <p:nvPicPr>
            <p:cNvPr id="47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Скругленный прямоугольник 47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1405" y="464373"/>
              <a:ext cx="1565275" cy="914380"/>
            </a:xfrm>
            <a:prstGeom prst="rect">
              <a:avLst/>
            </a:prstGeom>
          </p:spPr>
        </p:pic>
      </p:grpSp>
      <p:grpSp>
        <p:nvGrpSpPr>
          <p:cNvPr id="66" name="Группа 65"/>
          <p:cNvGrpSpPr/>
          <p:nvPr/>
        </p:nvGrpSpPr>
        <p:grpSpPr>
          <a:xfrm>
            <a:off x="7668802" y="1800272"/>
            <a:ext cx="3414941" cy="1482357"/>
            <a:chOff x="7633894" y="1544374"/>
            <a:chExt cx="3414941" cy="1482357"/>
          </a:xfrm>
        </p:grpSpPr>
        <p:pic>
          <p:nvPicPr>
            <p:cNvPr id="67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Скругленный прямоугольник 67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rgbClr val="E0487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50322" y="1546375"/>
              <a:ext cx="796667" cy="1095551"/>
            </a:xfrm>
            <a:prstGeom prst="rect">
              <a:avLst/>
            </a:prstGeom>
          </p:spPr>
        </p:pic>
      </p:grpSp>
      <p:grpSp>
        <p:nvGrpSpPr>
          <p:cNvPr id="70" name="Группа 69"/>
          <p:cNvGrpSpPr/>
          <p:nvPr/>
        </p:nvGrpSpPr>
        <p:grpSpPr>
          <a:xfrm>
            <a:off x="7871611" y="2831660"/>
            <a:ext cx="3212132" cy="1549285"/>
            <a:chOff x="7836703" y="2575762"/>
            <a:chExt cx="3212132" cy="1549285"/>
          </a:xfrm>
        </p:grpSpPr>
        <p:pic>
          <p:nvPicPr>
            <p:cNvPr id="71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Скругленный прямоугольник 71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3" name="Рисунок 7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2371" y="2575762"/>
              <a:ext cx="1108885" cy="1398333"/>
            </a:xfrm>
            <a:prstGeom prst="rect">
              <a:avLst/>
            </a:prstGeom>
          </p:spPr>
        </p:pic>
      </p:grpSp>
      <p:grpSp>
        <p:nvGrpSpPr>
          <p:cNvPr id="74" name="Группа 73"/>
          <p:cNvGrpSpPr/>
          <p:nvPr/>
        </p:nvGrpSpPr>
        <p:grpSpPr>
          <a:xfrm>
            <a:off x="7696015" y="4078322"/>
            <a:ext cx="3387728" cy="1387349"/>
            <a:chOff x="7661107" y="3822424"/>
            <a:chExt cx="3387728" cy="1387349"/>
          </a:xfrm>
        </p:grpSpPr>
        <p:pic>
          <p:nvPicPr>
            <p:cNvPr id="75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Скругленный прямоугольник 75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rgbClr val="8DC7FA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7" name="Рисунок 76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8284" y="3937376"/>
              <a:ext cx="982973" cy="1023931"/>
            </a:xfrm>
            <a:prstGeom prst="rect">
              <a:avLst/>
            </a:prstGeom>
          </p:spPr>
        </p:pic>
      </p:grp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458200" y="6266048"/>
            <a:ext cx="435543" cy="356135"/>
          </a:xfrm>
          <a:prstGeom prst="actionButtonForwardNext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2" name="Группа 31"/>
          <p:cNvGrpSpPr>
            <a:grpSpLocks noChangeAspect="1"/>
          </p:cNvGrpSpPr>
          <p:nvPr/>
        </p:nvGrpSpPr>
        <p:grpSpPr>
          <a:xfrm>
            <a:off x="5098000" y="1195874"/>
            <a:ext cx="2743519" cy="3041059"/>
            <a:chOff x="1404969" y="703168"/>
            <a:chExt cx="2743519" cy="3041059"/>
          </a:xfrm>
        </p:grpSpPr>
        <p:pic>
          <p:nvPicPr>
            <p:cNvPr id="33" name="Picture 10" descr="https://www.pinclipart.com/picdir/big/46-469673_butterflies-cute-images-bye-bye-animal-pictures-cartoon.pn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969" y="703168"/>
              <a:ext cx="2586883" cy="270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Скругленный прямоугольник 33">
              <a:hlinkClick r:id="" action="ppaction://hlinkshowjump?jump=nextslide"/>
            </p:cNvPr>
            <p:cNvSpPr/>
            <p:nvPr/>
          </p:nvSpPr>
          <p:spPr>
            <a:xfrm>
              <a:off x="1617044" y="3409504"/>
              <a:ext cx="2531444" cy="334723"/>
            </a:xfrm>
            <a:prstGeom prst="roundRect">
              <a:avLst/>
            </a:prstGeom>
            <a:solidFill>
              <a:srgbClr val="97F163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На следующий слайд</a:t>
              </a: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7753727" y="618094"/>
            <a:ext cx="3325761" cy="1529525"/>
            <a:chOff x="7723074" y="365456"/>
            <a:chExt cx="3325761" cy="1529525"/>
          </a:xfrm>
        </p:grpSpPr>
        <p:pic>
          <p:nvPicPr>
            <p:cNvPr id="5" name="Picture 2" descr="https://sunveter.ru/uploads/posts/2013-07/1373213816_babochki31b.gif"/>
            <p:cNvPicPr>
              <a:picLocks noChangeAspect="1" noChangeArrowheads="1" noCrop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3074" y="373347"/>
              <a:ext cx="1275112" cy="1521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9164002" y="365456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1405" y="464373"/>
              <a:ext cx="1565275" cy="914380"/>
            </a:xfrm>
            <a:prstGeom prst="rect">
              <a:avLst/>
            </a:prstGeom>
          </p:spPr>
        </p:pic>
      </p:grpSp>
      <p:grpSp>
        <p:nvGrpSpPr>
          <p:cNvPr id="43" name="Группа 42"/>
          <p:cNvGrpSpPr/>
          <p:nvPr/>
        </p:nvGrpSpPr>
        <p:grpSpPr>
          <a:xfrm>
            <a:off x="7664547" y="1797012"/>
            <a:ext cx="3414941" cy="1482357"/>
            <a:chOff x="7633894" y="1544374"/>
            <a:chExt cx="3414941" cy="1482357"/>
          </a:xfrm>
        </p:grpSpPr>
        <p:pic>
          <p:nvPicPr>
            <p:cNvPr id="6" name="Picture 4" descr="https://acegif.com/wp-content/uploads/butterfly-animation-46.gif"/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894" y="1608208"/>
              <a:ext cx="1491917" cy="1418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9164002" y="1544374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50322" y="1546375"/>
              <a:ext cx="796667" cy="1095551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867356" y="2828400"/>
            <a:ext cx="3212132" cy="1549285"/>
            <a:chOff x="7836703" y="2575762"/>
            <a:chExt cx="3212132" cy="1549285"/>
          </a:xfrm>
        </p:grpSpPr>
        <p:pic>
          <p:nvPicPr>
            <p:cNvPr id="7" name="Picture 6" descr="https://pa1.narvii.com/7590/ed5dda82f4915083bbb6b6bcec6d299606e27e25r1-300-358_00.gif"/>
            <p:cNvPicPr>
              <a:picLocks noChangeAspect="1" noChangeArrowheads="1" noCrop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6703" y="2729536"/>
              <a:ext cx="1168740" cy="1395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Скругленный прямоугольник 39"/>
            <p:cNvSpPr/>
            <p:nvPr/>
          </p:nvSpPr>
          <p:spPr>
            <a:xfrm>
              <a:off x="9164002" y="2723292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2371" y="2575762"/>
              <a:ext cx="1108885" cy="1398333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7691760" y="4075062"/>
            <a:ext cx="3387728" cy="1387349"/>
            <a:chOff x="7661107" y="3822424"/>
            <a:chExt cx="3387728" cy="1387349"/>
          </a:xfrm>
        </p:grpSpPr>
        <p:pic>
          <p:nvPicPr>
            <p:cNvPr id="1026" name="Picture 2" descr="https://www.icegif.com/wp-content/uploads/butterfly-icegif-2.gif"/>
            <p:cNvPicPr>
              <a:picLocks noChangeAspect="1" noChangeArrowheads="1" noCrop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61107" y="3822424"/>
              <a:ext cx="1447165" cy="138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Скругленный прямоугольник 40"/>
            <p:cNvSpPr/>
            <p:nvPr/>
          </p:nvSpPr>
          <p:spPr>
            <a:xfrm>
              <a:off x="9164002" y="3902210"/>
              <a:ext cx="1884833" cy="11262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8284" y="3937376"/>
              <a:ext cx="982973" cy="1023931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479424" y="1944297"/>
            <a:ext cx="53091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Е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983511" y="6098963"/>
            <a:ext cx="5760488" cy="523220"/>
          </a:xfrm>
          <a:prstGeom prst="rect">
            <a:avLst/>
          </a:prstGeom>
          <a:solidFill>
            <a:srgbClr val="B4EC2B"/>
          </a:solidFill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</a:rPr>
              <a:t>Кликни на «лишнюю»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146393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-0.80191 -0.0067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11111E-6 L -0.80191 -0.0067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-0.80191 -0.0067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-0.80191 -0.00671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-0.80191 -0.0067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85185E-6 L -0.80191 -0.0067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80191 -0.00672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33333E-6 L -0.80191 -0.00671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48148E-6 L 0.17483 -1.48148E-6 C 0.25348 -1.48148E-6 0.35018 -0.24676 0.35018 -0.44699 L 0.35018 -0.89352 " pathEditMode="relative" rAng="0" ptsTypes="AAAA">
                                      <p:cBhvr>
                                        <p:cTn id="4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24"/>
            </a:avLst>
          </a:prstGeom>
          <a:solidFill>
            <a:srgbClr val="4FC04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8431731" y="6237171"/>
            <a:ext cx="481263" cy="413886"/>
          </a:xfrm>
          <a:prstGeom prst="actionButtonHome">
            <a:avLst/>
          </a:prstGeom>
          <a:solidFill>
            <a:srgbClr val="4FC0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025397" y="417757"/>
            <a:ext cx="5965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Что же у нас получилось?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817410" y="1481845"/>
            <a:ext cx="1609344" cy="539496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Нажми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52973" y="2632579"/>
            <a:ext cx="56297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1133" y="2632579"/>
            <a:ext cx="53091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7233" y="2632579"/>
            <a:ext cx="56297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93" y="2632579"/>
            <a:ext cx="53091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31161" y="2632579"/>
            <a:ext cx="53091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1019" y="2632579"/>
            <a:ext cx="554960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6754" y="2632579"/>
            <a:ext cx="619080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1493" y="2632579"/>
            <a:ext cx="510076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75384" y="3920778"/>
            <a:ext cx="510076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81871" y="3920778"/>
            <a:ext cx="585417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63699" y="3920778"/>
            <a:ext cx="599844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59954" y="3920778"/>
            <a:ext cx="551754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08119" y="3920778"/>
            <a:ext cx="599844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04374" y="3920778"/>
            <a:ext cx="569387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70172" y="3920778"/>
            <a:ext cx="564578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31161" y="3920778"/>
            <a:ext cx="530915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Е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602D69F-844F-485B-B28D-E90CB58674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22" y="4855082"/>
            <a:ext cx="1795975" cy="179597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6F26A21-0355-4CC0-89DE-D6132EC6E1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9FAFC"/>
              </a:clrFrom>
              <a:clrTo>
                <a:srgbClr val="F9FA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641" y="4614063"/>
            <a:ext cx="1097089" cy="191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000"/>
                            </p:stCondLst>
                            <p:childTnLst>
                              <p:par>
                                <p:cTn id="5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000"/>
                            </p:stCondLst>
                            <p:childTnLst>
                              <p:par>
                                <p:cTn id="6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0"/>
                            </p:stCondLst>
                            <p:childTnLst>
                              <p:par>
                                <p:cTn id="8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6000"/>
                            </p:stCondLst>
                            <p:childTnLst>
                              <p:par>
                                <p:cTn id="8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000"/>
                            </p:stCondLst>
                            <p:childTnLst>
                              <p:par>
                                <p:cTn id="9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МОЯ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596</TotalTime>
  <Words>250</Words>
  <Application>Microsoft Office PowerPoint</Application>
  <PresentationFormat>Экран (4:3)</PresentationFormat>
  <Paragraphs>72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Cambria</vt:lpstr>
      <vt:lpstr>Тема Office</vt:lpstr>
      <vt:lpstr>                       Интерактивная  игра   «Что лишнее»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админ</cp:lastModifiedBy>
  <cp:revision>153</cp:revision>
  <dcterms:created xsi:type="dcterms:W3CDTF">2021-06-12T15:13:53Z</dcterms:created>
  <dcterms:modified xsi:type="dcterms:W3CDTF">2025-03-19T03:32:50Z</dcterms:modified>
</cp:coreProperties>
</file>