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1"/>
  </p:notesMasterIdLst>
  <p:sldIdLst>
    <p:sldId id="284" r:id="rId3"/>
    <p:sldId id="338" r:id="rId4"/>
    <p:sldId id="266" r:id="rId5"/>
    <p:sldId id="285" r:id="rId6"/>
    <p:sldId id="286" r:id="rId7"/>
    <p:sldId id="323" r:id="rId8"/>
    <p:sldId id="322" r:id="rId9"/>
    <p:sldId id="321" r:id="rId10"/>
    <p:sldId id="320" r:id="rId11"/>
    <p:sldId id="316" r:id="rId12"/>
    <p:sldId id="311" r:id="rId13"/>
    <p:sldId id="310" r:id="rId14"/>
    <p:sldId id="309" r:id="rId15"/>
    <p:sldId id="308" r:id="rId16"/>
    <p:sldId id="307" r:id="rId17"/>
    <p:sldId id="324" r:id="rId18"/>
    <p:sldId id="325" r:id="rId19"/>
    <p:sldId id="326" r:id="rId20"/>
    <p:sldId id="327" r:id="rId21"/>
    <p:sldId id="328" r:id="rId22"/>
    <p:sldId id="329" r:id="rId23"/>
    <p:sldId id="331" r:id="rId24"/>
    <p:sldId id="332" r:id="rId25"/>
    <p:sldId id="333" r:id="rId26"/>
    <p:sldId id="334" r:id="rId27"/>
    <p:sldId id="335" r:id="rId28"/>
    <p:sldId id="336" r:id="rId29"/>
    <p:sldId id="337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33"/>
    <a:srgbClr val="FFAFEA"/>
    <a:srgbClr val="99FFCC"/>
    <a:srgbClr val="00FFFF"/>
    <a:srgbClr val="FFFF66"/>
    <a:srgbClr val="000099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94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D1A5CF4-C1C6-455D-8D63-E642E2DAFA08}" type="datetimeFigureOut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821B394-22F7-4B39-BC87-CD93F3208A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61CEF-8AEB-415E-8171-C6943120E0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37F49-0F3C-4EF5-A4D5-D7CDA5522C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82CC6-9F8A-41AD-8E23-FD0781AA49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5F6949-6939-4E59-B51F-0A33E9A8B8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845255-22E6-4D36-9449-E387A60D3F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30DF2-B2D8-4AD8-9CDA-040C8FBD68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3B90D-0EE7-4C73-85EE-FB3C9197BC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CF2BDB-2935-4719-BD3F-9D3466A9A1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B70D1-A3A6-435B-A561-7E733185E9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6A17D-ADE4-4C9E-BCE4-278A6136E1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B53E8-0758-49DD-A3DC-030D794157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BEDC76A-26BA-4ED7-B6F6-4D8B7216D0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2" r:id="rId1"/>
    <p:sldLayoutId id="2147484063" r:id="rId2"/>
    <p:sldLayoutId id="2147484064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  <p:sldLayoutId id="2147484071" r:id="rId10"/>
    <p:sldLayoutId id="21474840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9" descr="Book7.jpg"/>
          <p:cNvPicPr>
            <a:picLocks noChangeAspect="1"/>
          </p:cNvPicPr>
          <p:nvPr userDrawn="1"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388" y="5661025"/>
            <a:ext cx="1423987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Рисунок 8" descr="kolokol34.png"/>
          <p:cNvPicPr>
            <a:picLocks noChangeAspect="1"/>
          </p:cNvPicPr>
          <p:nvPr userDrawn="1"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7740650" y="260350"/>
            <a:ext cx="1152525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4702DA22-647E-46DC-B352-1C9D019281BC}" type="datetimeFigureOut">
              <a:rPr lang="ru-RU"/>
              <a:pPr>
                <a:defRPr/>
              </a:pPr>
              <a:t>19.03.2025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DC76179-2344-4303-8155-785478716E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251520" y="260648"/>
            <a:ext cx="8640960" cy="633670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26" Type="http://schemas.openxmlformats.org/officeDocument/2006/relationships/slide" Target="slide23.xml"/><Relationship Id="rId3" Type="http://schemas.openxmlformats.org/officeDocument/2006/relationships/image" Target="../media/image4.png"/><Relationship Id="rId21" Type="http://schemas.openxmlformats.org/officeDocument/2006/relationships/slide" Target="slide21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5" Type="http://schemas.openxmlformats.org/officeDocument/2006/relationships/slide" Target="slide22.xml"/><Relationship Id="rId2" Type="http://schemas.openxmlformats.org/officeDocument/2006/relationships/image" Target="../media/image5.jpeg"/><Relationship Id="rId16" Type="http://schemas.openxmlformats.org/officeDocument/2006/relationships/slide" Target="slide16.xml"/><Relationship Id="rId20" Type="http://schemas.openxmlformats.org/officeDocument/2006/relationships/slide" Target="slide20.xml"/><Relationship Id="rId29" Type="http://schemas.openxmlformats.org/officeDocument/2006/relationships/slide" Target="slide26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24" Type="http://schemas.openxmlformats.org/officeDocument/2006/relationships/image" Target="../media/image8.png"/><Relationship Id="rId5" Type="http://schemas.openxmlformats.org/officeDocument/2006/relationships/slide" Target="slide5.xml"/><Relationship Id="rId15" Type="http://schemas.openxmlformats.org/officeDocument/2006/relationships/slide" Target="slide15.xml"/><Relationship Id="rId23" Type="http://schemas.openxmlformats.org/officeDocument/2006/relationships/image" Target="../media/image7.png"/><Relationship Id="rId28" Type="http://schemas.openxmlformats.org/officeDocument/2006/relationships/slide" Target="slide25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Relationship Id="rId22" Type="http://schemas.openxmlformats.org/officeDocument/2006/relationships/image" Target="../media/image6.png"/><Relationship Id="rId27" Type="http://schemas.openxmlformats.org/officeDocument/2006/relationships/slide" Target="slide24.xml"/><Relationship Id="rId30" Type="http://schemas.openxmlformats.org/officeDocument/2006/relationships/slide" Target="slide2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5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E:\&#1091;&#1095;&#1077;&#1073;&#1072;\&#1051;&#1080;&#1090;&#1077;&#1088;&#1072;&#1090;&#1091;&#1088;&#1085;&#1072;&#1103;%20&#1074;&#1080;&#1082;&#1090;&#1086;&#1088;&#1080;&#1085;&#1072;\&#1074;&#1077;&#1088;&#1085;&#1086;.mp3" TargetMode="External"/><Relationship Id="rId6" Type="http://schemas.openxmlformats.org/officeDocument/2006/relationships/image" Target="../media/image9.gif"/><Relationship Id="rId11" Type="http://schemas.openxmlformats.org/officeDocument/2006/relationships/image" Target="../media/image14.jpeg"/><Relationship Id="rId5" Type="http://schemas.openxmlformats.org/officeDocument/2006/relationships/slide" Target="slide3.xml"/><Relationship Id="rId10" Type="http://schemas.openxmlformats.org/officeDocument/2006/relationships/image" Target="../media/image13.wmf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16.png"/><Relationship Id="rId3" Type="http://schemas.openxmlformats.org/officeDocument/2006/relationships/image" Target="../media/image5.jpeg"/><Relationship Id="rId7" Type="http://schemas.openxmlformats.org/officeDocument/2006/relationships/image" Target="../media/image18.png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N:\&#1050;&#1086;&#1085;&#1082;&#1091;&#1088;&#1089;&#1099;\&#1052;&#1086;&#1080;%20&#1082;&#1086;&#1085;&#1082;&#1091;&#1088;&#1089;&#1099;.&#1055;&#1091;&#1073;&#1083;&#1080;&#1082;&#1072;&#1094;&#1080;&#1080;\&#1051;&#1080;&#1090;&#1077;&#1088;&#1072;&#1090;&#1091;&#1088;&#1085;&#1072;&#1103;%20&#1074;&#1080;&#1082;&#1090;&#1086;&#1088;&#1080;&#1085;&#1072;\&#1074;&#1077;&#1088;&#1085;&#1086;.mp3" TargetMode="External"/><Relationship Id="rId6" Type="http://schemas.openxmlformats.org/officeDocument/2006/relationships/image" Target="../media/image17.jpeg"/><Relationship Id="rId11" Type="http://schemas.openxmlformats.org/officeDocument/2006/relationships/image" Target="../media/image9.gif"/><Relationship Id="rId5" Type="http://schemas.openxmlformats.org/officeDocument/2006/relationships/image" Target="../media/image13.wmf"/><Relationship Id="rId10" Type="http://schemas.openxmlformats.org/officeDocument/2006/relationships/slide" Target="slide3.xml"/><Relationship Id="rId4" Type="http://schemas.openxmlformats.org/officeDocument/2006/relationships/image" Target="../media/image4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5.jpeg"/><Relationship Id="rId7" Type="http://schemas.openxmlformats.org/officeDocument/2006/relationships/slide" Target="slide3.xml"/><Relationship Id="rId2" Type="http://schemas.openxmlformats.org/officeDocument/2006/relationships/slideLayout" Target="../slideLayouts/slideLayout13.xml"/><Relationship Id="rId1" Type="http://schemas.openxmlformats.org/officeDocument/2006/relationships/audio" Target="file:///N:\&#1050;&#1086;&#1085;&#1082;&#1091;&#1088;&#1089;&#1099;\&#1052;&#1086;&#1080;%20&#1082;&#1086;&#1085;&#1082;&#1091;&#1088;&#1089;&#1099;.&#1055;&#1091;&#1073;&#1083;&#1080;&#1082;&#1072;&#1094;&#1080;&#1080;\&#1051;&#1080;&#1090;&#1077;&#1088;&#1072;&#1090;&#1091;&#1088;&#1085;&#1072;&#1103;%20&#1074;&#1080;&#1082;&#1090;&#1086;&#1088;&#1080;&#1085;&#1072;\&#1074;&#1077;&#1088;&#1085;&#1086;.mp3" TargetMode="External"/><Relationship Id="rId6" Type="http://schemas.openxmlformats.org/officeDocument/2006/relationships/image" Target="../media/image13.wmf"/><Relationship Id="rId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5.jpeg"/><Relationship Id="rId7" Type="http://schemas.openxmlformats.org/officeDocument/2006/relationships/slide" Target="slide3.xml"/><Relationship Id="rId2" Type="http://schemas.openxmlformats.org/officeDocument/2006/relationships/slideLayout" Target="../slideLayouts/slideLayout13.xml"/><Relationship Id="rId1" Type="http://schemas.openxmlformats.org/officeDocument/2006/relationships/audio" Target="file:///N:\&#1050;&#1086;&#1085;&#1082;&#1091;&#1088;&#1089;&#1099;\&#1052;&#1086;&#1080;%20&#1082;&#1086;&#1085;&#1082;&#1091;&#1088;&#1089;&#1099;.&#1055;&#1091;&#1073;&#1083;&#1080;&#1082;&#1072;&#1094;&#1080;&#1080;\&#1051;&#1080;&#1090;&#1077;&#1088;&#1072;&#1090;&#1091;&#1088;&#1085;&#1072;&#1103;%20&#1074;&#1080;&#1082;&#1090;&#1086;&#1088;&#1080;&#1085;&#1072;\&#1074;&#1077;&#1088;&#1085;&#1086;.mp3" TargetMode="External"/><Relationship Id="rId6" Type="http://schemas.openxmlformats.org/officeDocument/2006/relationships/image" Target="../media/image13.wmf"/><Relationship Id="rId5" Type="http://schemas.openxmlformats.org/officeDocument/2006/relationships/image" Target="../media/image22.jpe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5.jpeg"/><Relationship Id="rId7" Type="http://schemas.openxmlformats.org/officeDocument/2006/relationships/slide" Target="slide3.xml"/><Relationship Id="rId2" Type="http://schemas.openxmlformats.org/officeDocument/2006/relationships/slideLayout" Target="../slideLayouts/slideLayout13.xml"/><Relationship Id="rId1" Type="http://schemas.openxmlformats.org/officeDocument/2006/relationships/audio" Target="file:///N:\&#1050;&#1086;&#1085;&#1082;&#1091;&#1088;&#1089;&#1099;\&#1052;&#1086;&#1080;%20&#1082;&#1086;&#1085;&#1082;&#1091;&#1088;&#1089;&#1099;.&#1055;&#1091;&#1073;&#1083;&#1080;&#1082;&#1072;&#1094;&#1080;&#1080;\&#1051;&#1080;&#1090;&#1077;&#1088;&#1072;&#1090;&#1091;&#1088;&#1085;&#1072;&#1103;%20&#1074;&#1080;&#1082;&#1090;&#1086;&#1088;&#1080;&#1085;&#1072;\&#1074;&#1077;&#1088;&#1085;&#1086;.mp3" TargetMode="External"/><Relationship Id="rId6" Type="http://schemas.openxmlformats.org/officeDocument/2006/relationships/image" Target="../media/image13.wmf"/><Relationship Id="rId5" Type="http://schemas.openxmlformats.org/officeDocument/2006/relationships/image" Target="../media/image23.jpeg"/><Relationship Id="rId10" Type="http://schemas.openxmlformats.org/officeDocument/2006/relationships/image" Target="../media/image16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6.png"/><Relationship Id="rId3" Type="http://schemas.openxmlformats.org/officeDocument/2006/relationships/image" Target="../media/image5.jpeg"/><Relationship Id="rId7" Type="http://schemas.openxmlformats.org/officeDocument/2006/relationships/image" Target="../media/image25.png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N:\&#1050;&#1086;&#1085;&#1082;&#1091;&#1088;&#1089;&#1099;\&#1052;&#1086;&#1080;%20&#1082;&#1086;&#1085;&#1082;&#1091;&#1088;&#1089;&#1099;.&#1055;&#1091;&#1073;&#1083;&#1080;&#1082;&#1072;&#1094;&#1080;&#1080;\&#1051;&#1080;&#1090;&#1077;&#1088;&#1072;&#1090;&#1091;&#1088;&#1085;&#1072;&#1103;%20&#1074;&#1080;&#1082;&#1090;&#1086;&#1088;&#1080;&#1085;&#1072;\&#1074;&#1077;&#1088;&#1085;&#1086;.mp3" TargetMode="External"/><Relationship Id="rId6" Type="http://schemas.openxmlformats.org/officeDocument/2006/relationships/image" Target="../media/image13.wmf"/><Relationship Id="rId11" Type="http://schemas.openxmlformats.org/officeDocument/2006/relationships/image" Target="../media/image9.gif"/><Relationship Id="rId5" Type="http://schemas.openxmlformats.org/officeDocument/2006/relationships/image" Target="../media/image24.png"/><Relationship Id="rId10" Type="http://schemas.openxmlformats.org/officeDocument/2006/relationships/slide" Target="slide3.xml"/><Relationship Id="rId4" Type="http://schemas.openxmlformats.org/officeDocument/2006/relationships/image" Target="../media/image4.png"/><Relationship Id="rId9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png"/><Relationship Id="rId7" Type="http://schemas.openxmlformats.org/officeDocument/2006/relationships/slide" Target="slide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gif"/><Relationship Id="rId5" Type="http://schemas.openxmlformats.org/officeDocument/2006/relationships/image" Target="../media/image29.png"/><Relationship Id="rId4" Type="http://schemas.openxmlformats.org/officeDocument/2006/relationships/image" Target="../media/image28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png"/><Relationship Id="rId7" Type="http://schemas.openxmlformats.org/officeDocument/2006/relationships/slide" Target="slide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gif"/><Relationship Id="rId5" Type="http://schemas.openxmlformats.org/officeDocument/2006/relationships/image" Target="../media/image31.png"/><Relationship Id="rId4" Type="http://schemas.openxmlformats.org/officeDocument/2006/relationships/image" Target="../media/image28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png"/><Relationship Id="rId7" Type="http://schemas.openxmlformats.org/officeDocument/2006/relationships/slide" Target="slide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gif"/><Relationship Id="rId5" Type="http://schemas.openxmlformats.org/officeDocument/2006/relationships/image" Target="../media/image28.wmf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png"/><Relationship Id="rId7" Type="http://schemas.openxmlformats.org/officeDocument/2006/relationships/slide" Target="slide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gif"/><Relationship Id="rId5" Type="http://schemas.openxmlformats.org/officeDocument/2006/relationships/image" Target="../media/image28.wmf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png"/><Relationship Id="rId7" Type="http://schemas.openxmlformats.org/officeDocument/2006/relationships/slide" Target="slide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gif"/><Relationship Id="rId5" Type="http://schemas.openxmlformats.org/officeDocument/2006/relationships/image" Target="../media/image30.gif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slide" Target="slide3.xml"/><Relationship Id="rId5" Type="http://schemas.openxmlformats.org/officeDocument/2006/relationships/image" Target="../media/image30.gif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png"/><Relationship Id="rId7" Type="http://schemas.openxmlformats.org/officeDocument/2006/relationships/slide" Target="slide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gif"/><Relationship Id="rId5" Type="http://schemas.openxmlformats.org/officeDocument/2006/relationships/slide" Target="slide3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gif"/><Relationship Id="rId5" Type="http://schemas.openxmlformats.org/officeDocument/2006/relationships/slide" Target="slide3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gif"/><Relationship Id="rId5" Type="http://schemas.openxmlformats.org/officeDocument/2006/relationships/slide" Target="slide3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gif"/><Relationship Id="rId5" Type="http://schemas.openxmlformats.org/officeDocument/2006/relationships/slide" Target="slide3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gif"/><Relationship Id="rId5" Type="http://schemas.openxmlformats.org/officeDocument/2006/relationships/slide" Target="slide3.xml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gif"/><Relationship Id="rId3" Type="http://schemas.openxmlformats.org/officeDocument/2006/relationships/image" Target="../media/image4.png"/><Relationship Id="rId7" Type="http://schemas.openxmlformats.org/officeDocument/2006/relationships/image" Target="../media/image4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9.gif"/><Relationship Id="rId4" Type="http://schemas.openxmlformats.org/officeDocument/2006/relationships/slide" Target="slide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.png"/><Relationship Id="rId7" Type="http://schemas.openxmlformats.org/officeDocument/2006/relationships/image" Target="../media/image47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8.png"/><Relationship Id="rId5" Type="http://schemas.openxmlformats.org/officeDocument/2006/relationships/image" Target="../media/image9.gif"/><Relationship Id="rId4" Type="http://schemas.openxmlformats.org/officeDocument/2006/relationships/slide" Target="slide3.xml"/><Relationship Id="rId9" Type="http://schemas.openxmlformats.org/officeDocument/2006/relationships/image" Target="../media/image50.g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.png"/><Relationship Id="rId7" Type="http://schemas.openxmlformats.org/officeDocument/2006/relationships/image" Target="../media/image47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png"/><Relationship Id="rId5" Type="http://schemas.openxmlformats.org/officeDocument/2006/relationships/image" Target="../media/image9.gif"/><Relationship Id="rId4" Type="http://schemas.openxmlformats.org/officeDocument/2006/relationships/slide" Target="slide3.xml"/><Relationship Id="rId9" Type="http://schemas.openxmlformats.org/officeDocument/2006/relationships/image" Target="../media/image50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.png"/><Relationship Id="rId7" Type="http://schemas.openxmlformats.org/officeDocument/2006/relationships/image" Target="../media/image47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9.gif"/><Relationship Id="rId4" Type="http://schemas.openxmlformats.org/officeDocument/2006/relationships/slide" Target="slide3.xml"/><Relationship Id="rId9" Type="http://schemas.openxmlformats.org/officeDocument/2006/relationships/image" Target="../media/image50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.png"/><Relationship Id="rId7" Type="http://schemas.openxmlformats.org/officeDocument/2006/relationships/image" Target="../media/image5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9.gif"/><Relationship Id="rId4" Type="http://schemas.openxmlformats.org/officeDocument/2006/relationships/slide" Target="slide3.xml"/><Relationship Id="rId9" Type="http://schemas.openxmlformats.org/officeDocument/2006/relationships/image" Target="../media/image50.gi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.png"/><Relationship Id="rId7" Type="http://schemas.openxmlformats.org/officeDocument/2006/relationships/image" Target="../media/image5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5" Type="http://schemas.openxmlformats.org/officeDocument/2006/relationships/image" Target="../media/image9.gif"/><Relationship Id="rId4" Type="http://schemas.openxmlformats.org/officeDocument/2006/relationships/slide" Target="slide28.xml"/><Relationship Id="rId9" Type="http://schemas.openxmlformats.org/officeDocument/2006/relationships/image" Target="../media/image50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C:\Documents and Settings\Олег.2F41E3854DC64CC\Мои документы\Мои рисунки\нол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Скругленный прямоугольник 2"/>
          <p:cNvSpPr>
            <a:spLocks noChangeArrowheads="1"/>
          </p:cNvSpPr>
          <p:nvPr/>
        </p:nvSpPr>
        <p:spPr bwMode="auto">
          <a:xfrm>
            <a:off x="304800" y="4419600"/>
            <a:ext cx="8534400" cy="2209800"/>
          </a:xfrm>
          <a:prstGeom prst="roundRect">
            <a:avLst>
              <a:gd name="adj" fmla="val 16667"/>
            </a:avLst>
          </a:prstGeom>
          <a:solidFill>
            <a:schemeClr val="accent1">
              <a:alpha val="74117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ru-RU" sz="5400" b="1" dirty="0" smtClean="0">
                <a:solidFill>
                  <a:srgbClr val="FF0000"/>
                </a:solidFill>
                <a:latin typeface="Calibri" pitchFamily="34" charset="0"/>
              </a:rPr>
              <a:t>Викторина </a:t>
            </a:r>
          </a:p>
          <a:p>
            <a:pPr algn="ctr" eaLnBrk="0" hangingPunct="0"/>
            <a:r>
              <a:rPr lang="ru-RU" sz="5400" b="1" dirty="0" smtClean="0">
                <a:solidFill>
                  <a:srgbClr val="FF0000"/>
                </a:solidFill>
                <a:latin typeface="Calibri" pitchFamily="34" charset="0"/>
              </a:rPr>
              <a:t>«В мире литературы»</a:t>
            </a:r>
            <a:endParaRPr lang="ru-RU" sz="5400" b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990600" y="2057400"/>
            <a:ext cx="7086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формирование познавательного интереса к литературе, к чтению, к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книгам.</a:t>
            </a: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Задачи: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привлекать детей к регулярному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чтению книг;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развивать знания учащихся о писателях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произведениях.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AutoShape 5"/>
          <p:cNvSpPr>
            <a:spLocks noChangeArrowheads="1"/>
          </p:cNvSpPr>
          <p:nvPr/>
        </p:nvSpPr>
        <p:spPr bwMode="auto">
          <a:xfrm>
            <a:off x="4346575" y="1214438"/>
            <a:ext cx="576263" cy="617537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hlinkClick r:id="rId4" action="ppaction://hlinksldjump"/>
              </a:rPr>
              <a:t>1</a:t>
            </a:r>
            <a:endParaRPr lang="ru-RU"/>
          </a:p>
        </p:txBody>
      </p:sp>
      <p:sp>
        <p:nvSpPr>
          <p:cNvPr id="6149" name="AutoShape 5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38713" y="1228725"/>
            <a:ext cx="576262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hlinkClick r:id="rId5" action="ppaction://hlinksldjump"/>
              </a:rPr>
              <a:t>2</a:t>
            </a:r>
            <a:endParaRPr lang="ru-RU"/>
          </a:p>
        </p:txBody>
      </p:sp>
      <p:sp>
        <p:nvSpPr>
          <p:cNvPr id="6150" name="AutoShape 5"/>
          <p:cNvSpPr>
            <a:spLocks noChangeArrowheads="1"/>
          </p:cNvSpPr>
          <p:nvPr/>
        </p:nvSpPr>
        <p:spPr bwMode="auto">
          <a:xfrm>
            <a:off x="5513388" y="1219200"/>
            <a:ext cx="576262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hlinkClick r:id="rId6" action="ppaction://hlinksldjump"/>
              </a:rPr>
              <a:t>3</a:t>
            </a:r>
            <a:endParaRPr lang="ru-RU"/>
          </a:p>
        </p:txBody>
      </p:sp>
      <p:sp>
        <p:nvSpPr>
          <p:cNvPr id="6151" name="AutoShape 5"/>
          <p:cNvSpPr>
            <a:spLocks noChangeArrowheads="1"/>
          </p:cNvSpPr>
          <p:nvPr/>
        </p:nvSpPr>
        <p:spPr bwMode="auto">
          <a:xfrm>
            <a:off x="6096000" y="1219200"/>
            <a:ext cx="576263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hlinkClick r:id="rId7" action="ppaction://hlinksldjump"/>
              </a:rPr>
              <a:t>4</a:t>
            </a:r>
            <a:endParaRPr lang="ru-RU"/>
          </a:p>
        </p:txBody>
      </p:sp>
      <p:sp>
        <p:nvSpPr>
          <p:cNvPr id="6152" name="AutoShape 5"/>
          <p:cNvSpPr>
            <a:spLocks noChangeArrowheads="1"/>
          </p:cNvSpPr>
          <p:nvPr/>
        </p:nvSpPr>
        <p:spPr bwMode="auto">
          <a:xfrm>
            <a:off x="6688138" y="1228725"/>
            <a:ext cx="576262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hlinkClick r:id="rId8" action="ppaction://hlinksldjump"/>
              </a:rPr>
              <a:t>5</a:t>
            </a:r>
            <a:endParaRPr lang="ru-RU"/>
          </a:p>
        </p:txBody>
      </p:sp>
      <p:sp>
        <p:nvSpPr>
          <p:cNvPr id="6153" name="AutoShape 5"/>
          <p:cNvSpPr>
            <a:spLocks noChangeArrowheads="1"/>
          </p:cNvSpPr>
          <p:nvPr/>
        </p:nvSpPr>
        <p:spPr bwMode="auto">
          <a:xfrm>
            <a:off x="7264400" y="1228725"/>
            <a:ext cx="576263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>
                <a:hlinkClick r:id="rId9" action="ppaction://hlinksldjump"/>
              </a:rPr>
              <a:t>6</a:t>
            </a:r>
            <a:endParaRPr lang="ru-RU"/>
          </a:p>
        </p:txBody>
      </p:sp>
      <p:sp>
        <p:nvSpPr>
          <p:cNvPr id="6154" name="AutoShape 5"/>
          <p:cNvSpPr>
            <a:spLocks noChangeArrowheads="1"/>
          </p:cNvSpPr>
          <p:nvPr/>
        </p:nvSpPr>
        <p:spPr bwMode="auto">
          <a:xfrm>
            <a:off x="4343400" y="2286000"/>
            <a:ext cx="576263" cy="61753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10" action="ppaction://hlinksldjump"/>
              </a:rPr>
              <a:t>1</a:t>
            </a:r>
            <a:endParaRPr lang="ru-RU" dirty="0"/>
          </a:p>
        </p:txBody>
      </p:sp>
      <p:sp>
        <p:nvSpPr>
          <p:cNvPr id="6155" name="AutoShape 5"/>
          <p:cNvSpPr>
            <a:spLocks noChangeArrowheads="1"/>
          </p:cNvSpPr>
          <p:nvPr/>
        </p:nvSpPr>
        <p:spPr bwMode="auto">
          <a:xfrm>
            <a:off x="4953000" y="2286000"/>
            <a:ext cx="576262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11" action="ppaction://hlinksldjump"/>
              </a:rPr>
              <a:t>2</a:t>
            </a:r>
            <a:endParaRPr lang="ru-RU" dirty="0"/>
          </a:p>
        </p:txBody>
      </p:sp>
      <p:sp>
        <p:nvSpPr>
          <p:cNvPr id="6156" name="AutoShape 5"/>
          <p:cNvSpPr>
            <a:spLocks noChangeArrowheads="1"/>
          </p:cNvSpPr>
          <p:nvPr/>
        </p:nvSpPr>
        <p:spPr bwMode="auto">
          <a:xfrm>
            <a:off x="5562600" y="2286000"/>
            <a:ext cx="576262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12" action="ppaction://hlinksldjump"/>
              </a:rPr>
              <a:t>3</a:t>
            </a:r>
            <a:endParaRPr lang="ru-RU" dirty="0"/>
          </a:p>
        </p:txBody>
      </p:sp>
      <p:sp>
        <p:nvSpPr>
          <p:cNvPr id="6157" name="AutoShape 5"/>
          <p:cNvSpPr>
            <a:spLocks noChangeArrowheads="1"/>
          </p:cNvSpPr>
          <p:nvPr/>
        </p:nvSpPr>
        <p:spPr bwMode="auto">
          <a:xfrm>
            <a:off x="6172200" y="2286000"/>
            <a:ext cx="576263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13" action="ppaction://hlinksldjump"/>
              </a:rPr>
              <a:t>4</a:t>
            </a:r>
            <a:endParaRPr lang="ru-RU" dirty="0"/>
          </a:p>
        </p:txBody>
      </p:sp>
      <p:sp>
        <p:nvSpPr>
          <p:cNvPr id="6158" name="AutoShape 5"/>
          <p:cNvSpPr>
            <a:spLocks noChangeArrowheads="1"/>
          </p:cNvSpPr>
          <p:nvPr/>
        </p:nvSpPr>
        <p:spPr bwMode="auto">
          <a:xfrm>
            <a:off x="6781800" y="2286000"/>
            <a:ext cx="576262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14" action="ppaction://hlinksldjump"/>
              </a:rPr>
              <a:t>5</a:t>
            </a:r>
            <a:endParaRPr lang="ru-RU" dirty="0"/>
          </a:p>
        </p:txBody>
      </p:sp>
      <p:sp>
        <p:nvSpPr>
          <p:cNvPr id="6159" name="AutoShape 5"/>
          <p:cNvSpPr>
            <a:spLocks noChangeArrowheads="1"/>
          </p:cNvSpPr>
          <p:nvPr/>
        </p:nvSpPr>
        <p:spPr bwMode="auto">
          <a:xfrm>
            <a:off x="7391400" y="2286000"/>
            <a:ext cx="576263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15" action="ppaction://hlinksldjump"/>
              </a:rPr>
              <a:t>6</a:t>
            </a:r>
            <a:endParaRPr lang="ru-RU" dirty="0"/>
          </a:p>
        </p:txBody>
      </p:sp>
      <p:sp>
        <p:nvSpPr>
          <p:cNvPr id="6160" name="AutoShape 5"/>
          <p:cNvSpPr>
            <a:spLocks noChangeArrowheads="1"/>
          </p:cNvSpPr>
          <p:nvPr/>
        </p:nvSpPr>
        <p:spPr bwMode="auto">
          <a:xfrm>
            <a:off x="4495800" y="3581400"/>
            <a:ext cx="576263" cy="61753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16" action="ppaction://hlinksldjump"/>
              </a:rPr>
              <a:t>1</a:t>
            </a:r>
            <a:endParaRPr lang="ru-RU" dirty="0"/>
          </a:p>
        </p:txBody>
      </p:sp>
      <p:sp>
        <p:nvSpPr>
          <p:cNvPr id="6161" name="AutoShape 5"/>
          <p:cNvSpPr>
            <a:spLocks noChangeArrowheads="1"/>
          </p:cNvSpPr>
          <p:nvPr/>
        </p:nvSpPr>
        <p:spPr bwMode="auto">
          <a:xfrm>
            <a:off x="5029200" y="3581400"/>
            <a:ext cx="576263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17" action="ppaction://hlinksldjump"/>
              </a:rPr>
              <a:t>2</a:t>
            </a:r>
            <a:endParaRPr lang="ru-RU" dirty="0"/>
          </a:p>
        </p:txBody>
      </p:sp>
      <p:sp>
        <p:nvSpPr>
          <p:cNvPr id="6162" name="AutoShape 5"/>
          <p:cNvSpPr>
            <a:spLocks noChangeArrowheads="1"/>
          </p:cNvSpPr>
          <p:nvPr/>
        </p:nvSpPr>
        <p:spPr bwMode="auto">
          <a:xfrm>
            <a:off x="5638800" y="3581400"/>
            <a:ext cx="576262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18" action="ppaction://hlinksldjump"/>
              </a:rPr>
              <a:t>3</a:t>
            </a:r>
            <a:endParaRPr lang="ru-RU" dirty="0"/>
          </a:p>
        </p:txBody>
      </p:sp>
      <p:sp>
        <p:nvSpPr>
          <p:cNvPr id="6163" name="AutoShape 5"/>
          <p:cNvSpPr>
            <a:spLocks noChangeArrowheads="1"/>
          </p:cNvSpPr>
          <p:nvPr/>
        </p:nvSpPr>
        <p:spPr bwMode="auto">
          <a:xfrm>
            <a:off x="6248400" y="3581400"/>
            <a:ext cx="576263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19" action="ppaction://hlinksldjump"/>
              </a:rPr>
              <a:t>4</a:t>
            </a:r>
            <a:endParaRPr lang="ru-RU" dirty="0"/>
          </a:p>
        </p:txBody>
      </p:sp>
      <p:sp>
        <p:nvSpPr>
          <p:cNvPr id="6164" name="AutoShape 5"/>
          <p:cNvSpPr>
            <a:spLocks noChangeArrowheads="1"/>
          </p:cNvSpPr>
          <p:nvPr/>
        </p:nvSpPr>
        <p:spPr bwMode="auto">
          <a:xfrm>
            <a:off x="6858000" y="3581400"/>
            <a:ext cx="576262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20" action="ppaction://hlinksldjump"/>
              </a:rPr>
              <a:t>5</a:t>
            </a:r>
            <a:endParaRPr lang="ru-RU" dirty="0"/>
          </a:p>
        </p:txBody>
      </p:sp>
      <p:sp>
        <p:nvSpPr>
          <p:cNvPr id="6165" name="AutoShape 5"/>
          <p:cNvSpPr>
            <a:spLocks noChangeArrowheads="1"/>
          </p:cNvSpPr>
          <p:nvPr/>
        </p:nvSpPr>
        <p:spPr bwMode="auto">
          <a:xfrm>
            <a:off x="7391400" y="3581400"/>
            <a:ext cx="576263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21" action="ppaction://hlinksldjump"/>
              </a:rPr>
              <a:t>6</a:t>
            </a:r>
            <a:endParaRPr lang="ru-RU" dirty="0"/>
          </a:p>
        </p:txBody>
      </p:sp>
      <p:grpSp>
        <p:nvGrpSpPr>
          <p:cNvPr id="6166" name="Пятиугольник 52"/>
          <p:cNvGrpSpPr>
            <a:grpSpLocks/>
          </p:cNvGrpSpPr>
          <p:nvPr/>
        </p:nvGrpSpPr>
        <p:grpSpPr bwMode="auto">
          <a:xfrm>
            <a:off x="914400" y="4724400"/>
            <a:ext cx="3328988" cy="838200"/>
            <a:chOff x="424" y="1829"/>
            <a:chExt cx="2097" cy="626"/>
          </a:xfrm>
        </p:grpSpPr>
        <p:pic>
          <p:nvPicPr>
            <p:cNvPr id="6186" name="Пятиугольник 52"/>
            <p:cNvPicPr>
              <a:picLocks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424" y="1829"/>
              <a:ext cx="2097" cy="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87" name="Text Box 152"/>
            <p:cNvSpPr txBox="1">
              <a:spLocks noChangeArrowheads="1"/>
            </p:cNvSpPr>
            <p:nvPr/>
          </p:nvSpPr>
          <p:spPr bwMode="auto">
            <a:xfrm>
              <a:off x="439" y="1854"/>
              <a:ext cx="1904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 dirty="0">
                  <a:latin typeface="Monotype Corsiva" pitchFamily="66" charset="0"/>
                </a:rPr>
                <a:t>Узнай автора</a:t>
              </a:r>
              <a:endParaRPr lang="ru-RU" dirty="0"/>
            </a:p>
          </p:txBody>
        </p:sp>
      </p:grpSp>
      <p:grpSp>
        <p:nvGrpSpPr>
          <p:cNvPr id="6167" name="Пятиугольник 59"/>
          <p:cNvGrpSpPr>
            <a:grpSpLocks/>
          </p:cNvGrpSpPr>
          <p:nvPr/>
        </p:nvGrpSpPr>
        <p:grpSpPr bwMode="auto">
          <a:xfrm>
            <a:off x="838200" y="2209800"/>
            <a:ext cx="3359150" cy="838200"/>
            <a:chOff x="415" y="1524"/>
            <a:chExt cx="2116" cy="669"/>
          </a:xfrm>
        </p:grpSpPr>
        <p:pic>
          <p:nvPicPr>
            <p:cNvPr id="6184" name="Пятиугольник 59"/>
            <p:cNvPicPr>
              <a:picLocks noChangeArrowheads="1"/>
            </p:cNvPicPr>
            <p:nvPr/>
          </p:nvPicPr>
          <p:blipFill>
            <a:blip r:embed="rId23"/>
            <a:srcRect/>
            <a:stretch>
              <a:fillRect/>
            </a:stretch>
          </p:blipFill>
          <p:spPr bwMode="auto">
            <a:xfrm>
              <a:off x="415" y="1524"/>
              <a:ext cx="2116" cy="6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85" name="Text Box 155"/>
            <p:cNvSpPr txBox="1">
              <a:spLocks noChangeArrowheads="1"/>
            </p:cNvSpPr>
            <p:nvPr/>
          </p:nvSpPr>
          <p:spPr bwMode="auto">
            <a:xfrm>
              <a:off x="450" y="1542"/>
              <a:ext cx="1899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>
                  <a:latin typeface="Monotype Corsiva" pitchFamily="66" charset="0"/>
                </a:rPr>
                <a:t>Герои сказок</a:t>
              </a:r>
              <a:endParaRPr lang="ru-RU"/>
            </a:p>
          </p:txBody>
        </p:sp>
      </p:grpSp>
      <p:grpSp>
        <p:nvGrpSpPr>
          <p:cNvPr id="6169" name="Пятиугольник 53"/>
          <p:cNvGrpSpPr>
            <a:grpSpLocks/>
          </p:cNvGrpSpPr>
          <p:nvPr/>
        </p:nvGrpSpPr>
        <p:grpSpPr bwMode="auto">
          <a:xfrm>
            <a:off x="838200" y="1143000"/>
            <a:ext cx="3449638" cy="838200"/>
            <a:chOff x="311" y="307"/>
            <a:chExt cx="2173" cy="622"/>
          </a:xfrm>
        </p:grpSpPr>
        <p:pic>
          <p:nvPicPr>
            <p:cNvPr id="6180" name="Пятиугольник 53"/>
            <p:cNvPicPr>
              <a:picLocks noChangeArrowheads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 bwMode="auto">
            <a:xfrm>
              <a:off x="311" y="307"/>
              <a:ext cx="2173" cy="6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81" name="Text Box 161"/>
            <p:cNvSpPr txBox="1">
              <a:spLocks noChangeArrowheads="1"/>
            </p:cNvSpPr>
            <p:nvPr/>
          </p:nvSpPr>
          <p:spPr bwMode="auto">
            <a:xfrm>
              <a:off x="345" y="326"/>
              <a:ext cx="1979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 dirty="0">
                  <a:latin typeface="Monotype Corsiva" pitchFamily="66" charset="0"/>
                </a:rPr>
                <a:t>Сказки Пушкина</a:t>
              </a:r>
              <a:endParaRPr lang="ru-RU" dirty="0"/>
            </a:p>
          </p:txBody>
        </p:sp>
      </p:grpSp>
      <p:grpSp>
        <p:nvGrpSpPr>
          <p:cNvPr id="6171" name="Пятиугольник 52"/>
          <p:cNvGrpSpPr>
            <a:grpSpLocks/>
          </p:cNvGrpSpPr>
          <p:nvPr/>
        </p:nvGrpSpPr>
        <p:grpSpPr bwMode="auto">
          <a:xfrm>
            <a:off x="914400" y="3429000"/>
            <a:ext cx="3328987" cy="1128713"/>
            <a:chOff x="534" y="1706"/>
            <a:chExt cx="2097" cy="626"/>
          </a:xfrm>
        </p:grpSpPr>
        <p:pic>
          <p:nvPicPr>
            <p:cNvPr id="6178" name="Пятиугольник 52"/>
            <p:cNvPicPr>
              <a:picLocks noChangeArrowheads="1"/>
            </p:cNvPicPr>
            <p:nvPr/>
          </p:nvPicPr>
          <p:blipFill>
            <a:blip r:embed="rId22"/>
            <a:srcRect/>
            <a:stretch>
              <a:fillRect/>
            </a:stretch>
          </p:blipFill>
          <p:spPr bwMode="auto">
            <a:xfrm>
              <a:off x="534" y="1706"/>
              <a:ext cx="2097" cy="6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79" name="Text Box 152"/>
            <p:cNvSpPr txBox="1">
              <a:spLocks noChangeArrowheads="1"/>
            </p:cNvSpPr>
            <p:nvPr/>
          </p:nvSpPr>
          <p:spPr bwMode="auto">
            <a:xfrm>
              <a:off x="623" y="1708"/>
              <a:ext cx="1904" cy="4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b="1" dirty="0">
                  <a:latin typeface="Monotype Corsiva" pitchFamily="66" charset="0"/>
                </a:rPr>
                <a:t>Узнай сказку по предмету</a:t>
              </a:r>
              <a:endParaRPr lang="ru-RU" dirty="0"/>
            </a:p>
          </p:txBody>
        </p:sp>
      </p:grpSp>
      <p:sp>
        <p:nvSpPr>
          <p:cNvPr id="6172" name="AutoShape 5"/>
          <p:cNvSpPr>
            <a:spLocks noChangeArrowheads="1"/>
          </p:cNvSpPr>
          <p:nvPr/>
        </p:nvSpPr>
        <p:spPr bwMode="auto">
          <a:xfrm>
            <a:off x="4495800" y="4800600"/>
            <a:ext cx="576263" cy="617538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25" action="ppaction://hlinksldjump"/>
              </a:rPr>
              <a:t>1</a:t>
            </a:r>
            <a:endParaRPr lang="ru-RU" dirty="0"/>
          </a:p>
        </p:txBody>
      </p:sp>
      <p:sp>
        <p:nvSpPr>
          <p:cNvPr id="6173" name="AutoShape 5"/>
          <p:cNvSpPr>
            <a:spLocks noChangeArrowheads="1"/>
          </p:cNvSpPr>
          <p:nvPr/>
        </p:nvSpPr>
        <p:spPr bwMode="auto">
          <a:xfrm>
            <a:off x="5029200" y="4800600"/>
            <a:ext cx="576263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26" action="ppaction://hlinksldjump"/>
              </a:rPr>
              <a:t>2</a:t>
            </a:r>
            <a:endParaRPr lang="ru-RU" dirty="0"/>
          </a:p>
        </p:txBody>
      </p:sp>
      <p:sp>
        <p:nvSpPr>
          <p:cNvPr id="6174" name="AutoShape 5"/>
          <p:cNvSpPr>
            <a:spLocks noChangeArrowheads="1"/>
          </p:cNvSpPr>
          <p:nvPr/>
        </p:nvSpPr>
        <p:spPr bwMode="auto">
          <a:xfrm>
            <a:off x="5638800" y="4800600"/>
            <a:ext cx="576262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27" action="ppaction://hlinksldjump"/>
              </a:rPr>
              <a:t>3</a:t>
            </a:r>
            <a:endParaRPr lang="ru-RU" dirty="0"/>
          </a:p>
        </p:txBody>
      </p:sp>
      <p:sp>
        <p:nvSpPr>
          <p:cNvPr id="6175" name="AutoShape 5"/>
          <p:cNvSpPr>
            <a:spLocks noChangeArrowheads="1"/>
          </p:cNvSpPr>
          <p:nvPr/>
        </p:nvSpPr>
        <p:spPr bwMode="auto">
          <a:xfrm>
            <a:off x="6248400" y="4800600"/>
            <a:ext cx="576263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28" action="ppaction://hlinksldjump"/>
              </a:rPr>
              <a:t>4</a:t>
            </a:r>
            <a:endParaRPr lang="ru-RU" dirty="0"/>
          </a:p>
        </p:txBody>
      </p:sp>
      <p:sp>
        <p:nvSpPr>
          <p:cNvPr id="6176" name="AutoShape 5"/>
          <p:cNvSpPr>
            <a:spLocks noChangeArrowheads="1"/>
          </p:cNvSpPr>
          <p:nvPr/>
        </p:nvSpPr>
        <p:spPr bwMode="auto">
          <a:xfrm>
            <a:off x="6858000" y="4800600"/>
            <a:ext cx="576262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29" action="ppaction://hlinksldjump"/>
              </a:rPr>
              <a:t>5</a:t>
            </a:r>
            <a:endParaRPr lang="ru-RU" dirty="0"/>
          </a:p>
        </p:txBody>
      </p:sp>
      <p:sp>
        <p:nvSpPr>
          <p:cNvPr id="6177" name="AutoShape 5"/>
          <p:cNvSpPr>
            <a:spLocks noChangeArrowheads="1"/>
          </p:cNvSpPr>
          <p:nvPr/>
        </p:nvSpPr>
        <p:spPr bwMode="auto">
          <a:xfrm>
            <a:off x="7391400" y="4800600"/>
            <a:ext cx="576263" cy="60007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767600"/>
              </a:gs>
              <a:gs pos="50000">
                <a:srgbClr val="FFFF00"/>
              </a:gs>
              <a:gs pos="100000">
                <a:srgbClr val="7676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 dirty="0">
                <a:hlinkClick r:id="rId30" action="ppaction://hlinksldjump"/>
              </a:rPr>
              <a:t>6</a:t>
            </a:r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63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Пятиугольник 55"/>
          <p:cNvGrpSpPr>
            <a:grpSpLocks/>
          </p:cNvGrpSpPr>
          <p:nvPr/>
        </p:nvGrpSpPr>
        <p:grpSpPr bwMode="auto">
          <a:xfrm>
            <a:off x="4956175" y="4803775"/>
            <a:ext cx="3402013" cy="1073150"/>
            <a:chOff x="3122" y="3026"/>
            <a:chExt cx="2143" cy="676"/>
          </a:xfrm>
        </p:grpSpPr>
        <p:pic>
          <p:nvPicPr>
            <p:cNvPr id="7188" name="Пятиугольник 55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122" y="3026"/>
              <a:ext cx="2143" cy="6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9" name="Text Box 6"/>
            <p:cNvSpPr txBox="1">
              <a:spLocks noChangeArrowheads="1"/>
            </p:cNvSpPr>
            <p:nvPr/>
          </p:nvSpPr>
          <p:spPr bwMode="auto">
            <a:xfrm>
              <a:off x="3168" y="3055"/>
              <a:ext cx="1899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>
                  <a:solidFill>
                    <a:srgbClr val="FFFFFF"/>
                  </a:solidFill>
                  <a:latin typeface="Times New Roman" pitchFamily="18" charset="0"/>
                </a:rPr>
                <a:t>   </a:t>
              </a:r>
              <a:r>
                <a:rPr lang="ru-RU" sz="3200" b="1">
                  <a:latin typeface="Times New Roman" pitchFamily="18" charset="0"/>
                </a:rPr>
                <a:t>на восток</a:t>
              </a:r>
              <a:endParaRPr lang="ru-RU"/>
            </a:p>
          </p:txBody>
        </p:sp>
      </p:grpSp>
      <p:grpSp>
        <p:nvGrpSpPr>
          <p:cNvPr id="4" name="Пятиугольник 53"/>
          <p:cNvGrpSpPr>
            <a:grpSpLocks/>
          </p:cNvGrpSpPr>
          <p:nvPr/>
        </p:nvGrpSpPr>
        <p:grpSpPr bwMode="auto">
          <a:xfrm>
            <a:off x="4876800" y="3505200"/>
            <a:ext cx="3395663" cy="1077913"/>
            <a:chOff x="3195" y="2285"/>
            <a:chExt cx="2139" cy="679"/>
          </a:xfrm>
        </p:grpSpPr>
        <p:pic>
          <p:nvPicPr>
            <p:cNvPr id="7186" name="Пятиугольник 53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195" y="2285"/>
              <a:ext cx="2139" cy="6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7" name="Text Box 89"/>
            <p:cNvSpPr txBox="1">
              <a:spLocks noChangeArrowheads="1"/>
            </p:cNvSpPr>
            <p:nvPr/>
          </p:nvSpPr>
          <p:spPr bwMode="auto">
            <a:xfrm>
              <a:off x="3240" y="2317"/>
              <a:ext cx="1899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>
                  <a:solidFill>
                    <a:srgbClr val="FFFFFF"/>
                  </a:solidFill>
                  <a:latin typeface="Times New Roman" pitchFamily="18" charset="0"/>
                </a:rPr>
                <a:t>   </a:t>
              </a:r>
              <a:r>
                <a:rPr lang="ru-RU" sz="3200" b="1">
                  <a:latin typeface="Times New Roman" pitchFamily="18" charset="0"/>
                </a:rPr>
                <a:t>на запад</a:t>
              </a:r>
              <a:endParaRPr lang="ru-RU"/>
            </a:p>
          </p:txBody>
        </p:sp>
      </p:grpSp>
      <p:sp>
        <p:nvSpPr>
          <p:cNvPr id="53" name="Пятиугольник 52"/>
          <p:cNvSpPr/>
          <p:nvPr/>
        </p:nvSpPr>
        <p:spPr>
          <a:xfrm>
            <a:off x="4942797" y="2329375"/>
            <a:ext cx="3246881" cy="929385"/>
          </a:xfrm>
          <a:prstGeom prst="homePlate">
            <a:avLst/>
          </a:prstGeom>
          <a:solidFill>
            <a:srgbClr val="FF33CC"/>
          </a:solidFill>
          <a:ln w="28575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>
                <a:solidFill>
                  <a:srgbClr val="FFFFFF"/>
                </a:solidFill>
                <a:latin typeface="Times New Roman" pitchFamily="18" charset="0"/>
              </a:rPr>
              <a:t>   </a:t>
            </a:r>
            <a:r>
              <a:rPr lang="ru-RU" sz="3200" b="1">
                <a:solidFill>
                  <a:schemeClr val="tx1"/>
                </a:solidFill>
                <a:latin typeface="Times New Roman" pitchFamily="18" charset="0"/>
              </a:rPr>
              <a:t>на юг</a:t>
            </a:r>
            <a:endParaRPr lang="ru-RU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5" name="Пятиугольник 50"/>
          <p:cNvGrpSpPr>
            <a:grpSpLocks/>
          </p:cNvGrpSpPr>
          <p:nvPr/>
        </p:nvGrpSpPr>
        <p:grpSpPr bwMode="auto">
          <a:xfrm>
            <a:off x="4797425" y="993775"/>
            <a:ext cx="3402013" cy="1079500"/>
            <a:chOff x="3022" y="626"/>
            <a:chExt cx="2143" cy="680"/>
          </a:xfrm>
        </p:grpSpPr>
        <p:pic>
          <p:nvPicPr>
            <p:cNvPr id="7184" name="Пятиугольник 50"/>
            <p:cNvPicPr>
              <a:picLocks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022" y="626"/>
              <a:ext cx="2143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85" name="Text Box 13"/>
            <p:cNvSpPr txBox="1">
              <a:spLocks noChangeArrowheads="1"/>
            </p:cNvSpPr>
            <p:nvPr/>
          </p:nvSpPr>
          <p:spPr bwMode="auto">
            <a:xfrm>
              <a:off x="3070" y="657"/>
              <a:ext cx="1898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 dirty="0">
                  <a:solidFill>
                    <a:srgbClr val="FFFFFF"/>
                  </a:solidFill>
                  <a:latin typeface="Times New Roman" pitchFamily="18" charset="0"/>
                </a:rPr>
                <a:t>   </a:t>
              </a:r>
              <a:r>
                <a:rPr lang="ru-RU" sz="3200" b="1" dirty="0">
                  <a:latin typeface="Times New Roman" pitchFamily="18" charset="0"/>
                </a:rPr>
                <a:t>на север</a:t>
              </a:r>
              <a:endParaRPr lang="ru-RU" dirty="0"/>
            </a:p>
          </p:txBody>
        </p:sp>
      </p:grpSp>
      <p:pic>
        <p:nvPicPr>
          <p:cNvPr id="7179" name="Picture 6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62000" y="4191000"/>
            <a:ext cx="4076700" cy="188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0" name="TextBox 1"/>
          <p:cNvSpPr txBox="1">
            <a:spLocks noChangeArrowheads="1"/>
          </p:cNvSpPr>
          <p:nvPr/>
        </p:nvSpPr>
        <p:spPr bwMode="auto">
          <a:xfrm>
            <a:off x="1143000" y="4648200"/>
            <a:ext cx="34655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Бочка с женой и сыном царя Салтана поплыла: </a:t>
            </a:r>
            <a:endParaRPr lang="ru-RU"/>
          </a:p>
        </p:txBody>
      </p:sp>
      <p:pic>
        <p:nvPicPr>
          <p:cNvPr id="7181" name="Рисунок 5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524000" y="914400"/>
            <a:ext cx="240347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3" name="Picture 21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3657600" y="2971800"/>
            <a:ext cx="1322388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4" name="верно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5105400" y="3657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502" fill="hold"/>
                                        <p:tgtEl>
                                          <p:spTgt spid="82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6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3962400"/>
            <a:ext cx="3930650" cy="2090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Рисунок 6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00200" y="838200"/>
            <a:ext cx="2325688" cy="306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8" name="TextBox 50"/>
          <p:cNvSpPr txBox="1">
            <a:spLocks noChangeArrowheads="1"/>
          </p:cNvSpPr>
          <p:nvPr/>
        </p:nvSpPr>
        <p:spPr bwMode="auto">
          <a:xfrm>
            <a:off x="1066800" y="4495800"/>
            <a:ext cx="34639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Поп велел Балде взять с чертей оброк за: </a:t>
            </a:r>
            <a:endParaRPr lang="ru-RU"/>
          </a:p>
        </p:txBody>
      </p:sp>
      <p:grpSp>
        <p:nvGrpSpPr>
          <p:cNvPr id="3" name="Пятиугольник 56"/>
          <p:cNvGrpSpPr>
            <a:grpSpLocks/>
          </p:cNvGrpSpPr>
          <p:nvPr/>
        </p:nvGrpSpPr>
        <p:grpSpPr bwMode="auto">
          <a:xfrm>
            <a:off x="4803775" y="5029200"/>
            <a:ext cx="3402013" cy="1079500"/>
            <a:chOff x="3026" y="3168"/>
            <a:chExt cx="2143" cy="680"/>
          </a:xfrm>
        </p:grpSpPr>
        <p:pic>
          <p:nvPicPr>
            <p:cNvPr id="8212" name="Пятиугольник 56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026" y="3168"/>
              <a:ext cx="2143" cy="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13" name="Text Box 9"/>
            <p:cNvSpPr txBox="1">
              <a:spLocks noChangeArrowheads="1"/>
            </p:cNvSpPr>
            <p:nvPr/>
          </p:nvSpPr>
          <p:spPr bwMode="auto">
            <a:xfrm>
              <a:off x="3072" y="3199"/>
              <a:ext cx="1899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>
                  <a:solidFill>
                    <a:srgbClr val="FFFFFF"/>
                  </a:solidFill>
                  <a:latin typeface="Times New Roman" pitchFamily="18" charset="0"/>
                </a:rPr>
                <a:t>   </a:t>
              </a:r>
              <a:r>
                <a:rPr lang="ru-RU" sz="3200" b="1">
                  <a:latin typeface="Times New Roman" pitchFamily="18" charset="0"/>
                </a:rPr>
                <a:t>год</a:t>
              </a:r>
              <a:endParaRPr lang="ru-RU"/>
            </a:p>
          </p:txBody>
        </p:sp>
      </p:grpSp>
      <p:grpSp>
        <p:nvGrpSpPr>
          <p:cNvPr id="4" name="Пятиугольник 55"/>
          <p:cNvGrpSpPr>
            <a:grpSpLocks/>
          </p:cNvGrpSpPr>
          <p:nvPr/>
        </p:nvGrpSpPr>
        <p:grpSpPr bwMode="auto">
          <a:xfrm>
            <a:off x="4803775" y="3730625"/>
            <a:ext cx="3395663" cy="1073150"/>
            <a:chOff x="3026" y="2350"/>
            <a:chExt cx="2139" cy="676"/>
          </a:xfrm>
        </p:grpSpPr>
        <p:pic>
          <p:nvPicPr>
            <p:cNvPr id="8210" name="Пятиугольник 55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026" y="2350"/>
              <a:ext cx="2139" cy="6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11" name="Text Box 12"/>
            <p:cNvSpPr txBox="1">
              <a:spLocks noChangeArrowheads="1"/>
            </p:cNvSpPr>
            <p:nvPr/>
          </p:nvSpPr>
          <p:spPr bwMode="auto">
            <a:xfrm>
              <a:off x="3070" y="2381"/>
              <a:ext cx="1899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>
                  <a:solidFill>
                    <a:srgbClr val="FFFFFF"/>
                  </a:solidFill>
                  <a:latin typeface="Times New Roman" pitchFamily="18" charset="0"/>
                </a:rPr>
                <a:t>   </a:t>
              </a:r>
              <a:r>
                <a:rPr lang="ru-RU" sz="3200" b="1">
                  <a:latin typeface="Times New Roman" pitchFamily="18" charset="0"/>
                </a:rPr>
                <a:t>полгода</a:t>
              </a:r>
              <a:endParaRPr lang="ru-RU"/>
            </a:p>
          </p:txBody>
        </p:sp>
      </p:grpSp>
      <p:sp>
        <p:nvSpPr>
          <p:cNvPr id="54" name="Пятиугольник 53"/>
          <p:cNvSpPr/>
          <p:nvPr/>
        </p:nvSpPr>
        <p:spPr>
          <a:xfrm>
            <a:off x="4942797" y="2481775"/>
            <a:ext cx="3246881" cy="929385"/>
          </a:xfrm>
          <a:prstGeom prst="homePlate">
            <a:avLst/>
          </a:prstGeom>
          <a:solidFill>
            <a:srgbClr val="FF33CC"/>
          </a:solidFill>
          <a:ln w="28575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>
                <a:solidFill>
                  <a:srgbClr val="FFFFFF"/>
                </a:solidFill>
                <a:latin typeface="Times New Roman" pitchFamily="18" charset="0"/>
              </a:rPr>
              <a:t>   </a:t>
            </a:r>
            <a:r>
              <a:rPr lang="ru-RU" sz="3200" b="1">
                <a:solidFill>
                  <a:schemeClr val="tx1"/>
                </a:solidFill>
                <a:latin typeface="Times New Roman" pitchFamily="18" charset="0"/>
              </a:rPr>
              <a:t>три года</a:t>
            </a:r>
            <a:endParaRPr lang="ru-RU">
              <a:solidFill>
                <a:schemeClr val="tx1"/>
              </a:solidFill>
              <a:latin typeface="Arial" charset="0"/>
            </a:endParaRPr>
          </a:p>
        </p:txBody>
      </p:sp>
      <p:grpSp>
        <p:nvGrpSpPr>
          <p:cNvPr id="5" name="Пятиугольник 52"/>
          <p:cNvGrpSpPr>
            <a:grpSpLocks/>
          </p:cNvGrpSpPr>
          <p:nvPr/>
        </p:nvGrpSpPr>
        <p:grpSpPr bwMode="auto">
          <a:xfrm>
            <a:off x="4876800" y="1073150"/>
            <a:ext cx="3395663" cy="1073150"/>
            <a:chOff x="3072" y="676"/>
            <a:chExt cx="2139" cy="676"/>
          </a:xfrm>
        </p:grpSpPr>
        <p:pic>
          <p:nvPicPr>
            <p:cNvPr id="8208" name="Пятиугольник 52"/>
            <p:cNvPicPr>
              <a:picLocks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072" y="676"/>
              <a:ext cx="2139" cy="6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09" name="Text Box 18"/>
            <p:cNvSpPr txBox="1">
              <a:spLocks noChangeArrowheads="1"/>
            </p:cNvSpPr>
            <p:nvPr/>
          </p:nvSpPr>
          <p:spPr bwMode="auto">
            <a:xfrm>
              <a:off x="3118" y="705"/>
              <a:ext cx="1898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3200">
                  <a:solidFill>
                    <a:srgbClr val="FFFFFF"/>
                  </a:solidFill>
                  <a:latin typeface="Times New Roman" pitchFamily="18" charset="0"/>
                </a:rPr>
                <a:t>   </a:t>
              </a:r>
              <a:r>
                <a:rPr lang="ru-RU" sz="3200" b="1">
                  <a:latin typeface="Times New Roman" pitchFamily="18" charset="0"/>
                </a:rPr>
                <a:t>два года</a:t>
              </a:r>
              <a:endParaRPr lang="ru-RU"/>
            </a:p>
          </p:txBody>
        </p:sp>
      </p:grpSp>
      <p:pic>
        <p:nvPicPr>
          <p:cNvPr id="8205" name="Picture 63">
            <a:hlinkClick r:id="rId10" action="ppaction://hlinksldjump"/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0" name="Picture 24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4343400" y="2362200"/>
            <a:ext cx="1322388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1" name="верно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5334000" y="2667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502" fill="hold"/>
                                        <p:tgtEl>
                                          <p:spTgt spid="92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1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Рисунок 6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990600"/>
            <a:ext cx="3127375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6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3050" y="3560763"/>
            <a:ext cx="407670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TextBox 50"/>
          <p:cNvSpPr txBox="1">
            <a:spLocks noChangeArrowheads="1"/>
          </p:cNvSpPr>
          <p:nvPr/>
        </p:nvSpPr>
        <p:spPr bwMode="auto">
          <a:xfrm>
            <a:off x="820738" y="4171950"/>
            <a:ext cx="34655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В "Сказке о мертвой царевне и семи богатырях" пса звали: </a:t>
            </a:r>
          </a:p>
        </p:txBody>
      </p:sp>
      <p:sp>
        <p:nvSpPr>
          <p:cNvPr id="63" name="Пятиугольник 62"/>
          <p:cNvSpPr/>
          <p:nvPr/>
        </p:nvSpPr>
        <p:spPr>
          <a:xfrm>
            <a:off x="5114519" y="1102294"/>
            <a:ext cx="3246881" cy="929385"/>
          </a:xfrm>
          <a:prstGeom prst="homePlate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SzPts val="1000"/>
              <a:defRPr/>
            </a:pPr>
            <a:r>
              <a:rPr lang="ru-RU" sz="32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Соколко</a:t>
            </a:r>
          </a:p>
        </p:txBody>
      </p:sp>
      <p:sp>
        <p:nvSpPr>
          <p:cNvPr id="65" name="Пятиугольник 64"/>
          <p:cNvSpPr/>
          <p:nvPr/>
        </p:nvSpPr>
        <p:spPr>
          <a:xfrm>
            <a:off x="5139288" y="2378588"/>
            <a:ext cx="3246881" cy="929385"/>
          </a:xfrm>
          <a:prstGeom prst="homePlate">
            <a:avLst/>
          </a:prstGeom>
          <a:solidFill>
            <a:srgbClr val="FF33CC"/>
          </a:solidFill>
          <a:ln w="28575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2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Полкан</a:t>
            </a:r>
            <a:endParaRPr lang="ru-RU" sz="3200" b="1" smtClean="0">
              <a:latin typeface="Monotype Corsiva" pitchFamily="66" charset="0"/>
            </a:endParaRPr>
          </a:p>
        </p:txBody>
      </p:sp>
      <p:sp>
        <p:nvSpPr>
          <p:cNvPr id="66" name="Пятиугольник 65"/>
          <p:cNvSpPr/>
          <p:nvPr/>
        </p:nvSpPr>
        <p:spPr>
          <a:xfrm>
            <a:off x="5133053" y="3642932"/>
            <a:ext cx="3246881" cy="929385"/>
          </a:xfrm>
          <a:prstGeom prst="homePlate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2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Воронок</a:t>
            </a:r>
            <a:endParaRPr lang="ru-RU" sz="3200" b="1" smtClean="0">
              <a:latin typeface="Monotype Corsiva" pitchFamily="66" charset="0"/>
            </a:endParaRPr>
          </a:p>
        </p:txBody>
      </p:sp>
      <p:sp>
        <p:nvSpPr>
          <p:cNvPr id="67" name="Пятиугольник 66"/>
          <p:cNvSpPr/>
          <p:nvPr/>
        </p:nvSpPr>
        <p:spPr>
          <a:xfrm>
            <a:off x="5190636" y="4982179"/>
            <a:ext cx="3246881" cy="929385"/>
          </a:xfrm>
          <a:prstGeom prst="homePlate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SzPts val="1000"/>
              <a:defRPr/>
            </a:pPr>
            <a:r>
              <a:rPr lang="ru-RU" sz="32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Голубок</a:t>
            </a:r>
          </a:p>
        </p:txBody>
      </p:sp>
      <p:pic>
        <p:nvPicPr>
          <p:cNvPr id="9235" name="Picture 63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3" name="Picture 33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114800" y="914400"/>
            <a:ext cx="1322388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4" name="верно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257800" y="11430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02" fill="hold"/>
                                        <p:tgtEl>
                                          <p:spTgt spid="102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 nodeType="clickPar">
                      <p:stCondLst>
                        <p:cond delay="0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 nodeType="clickPar">
                      <p:stCondLst>
                        <p:cond delay="0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audio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27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Рисунок 7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00" y="914400"/>
            <a:ext cx="2089150" cy="291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6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8200" y="3886200"/>
            <a:ext cx="4076700" cy="203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6" name="TextBox 50"/>
          <p:cNvSpPr txBox="1">
            <a:spLocks noChangeArrowheads="1"/>
          </p:cNvSpPr>
          <p:nvPr/>
        </p:nvSpPr>
        <p:spPr bwMode="auto">
          <a:xfrm>
            <a:off x="1143000" y="4495800"/>
            <a:ext cx="34655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Князь Гвидон сделал себе лук из: </a:t>
            </a:r>
          </a:p>
        </p:txBody>
      </p:sp>
      <p:sp>
        <p:nvSpPr>
          <p:cNvPr id="65" name="Пятиугольник 64"/>
          <p:cNvSpPr/>
          <p:nvPr/>
        </p:nvSpPr>
        <p:spPr>
          <a:xfrm>
            <a:off x="5114519" y="1102294"/>
            <a:ext cx="3246881" cy="929385"/>
          </a:xfrm>
          <a:prstGeom prst="homePlate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SzPts val="1000"/>
              <a:defRPr/>
            </a:pPr>
            <a:r>
              <a:rPr lang="ru-RU" sz="32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дуб</a:t>
            </a:r>
          </a:p>
        </p:txBody>
      </p:sp>
      <p:sp>
        <p:nvSpPr>
          <p:cNvPr id="66" name="Пятиугольник 65"/>
          <p:cNvSpPr/>
          <p:nvPr/>
        </p:nvSpPr>
        <p:spPr>
          <a:xfrm>
            <a:off x="5139288" y="2378588"/>
            <a:ext cx="3246881" cy="929385"/>
          </a:xfrm>
          <a:prstGeom prst="homePlate">
            <a:avLst/>
          </a:prstGeom>
          <a:solidFill>
            <a:srgbClr val="FF33CC"/>
          </a:solidFill>
          <a:ln w="28575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осина</a:t>
            </a:r>
            <a:endParaRPr lang="ru-RU" sz="3200" b="1" dirty="0" smtClean="0">
              <a:latin typeface="Monotype Corsiva" pitchFamily="66" charset="0"/>
            </a:endParaRPr>
          </a:p>
        </p:txBody>
      </p:sp>
      <p:sp>
        <p:nvSpPr>
          <p:cNvPr id="67" name="Пятиугольник 66"/>
          <p:cNvSpPr/>
          <p:nvPr/>
        </p:nvSpPr>
        <p:spPr>
          <a:xfrm>
            <a:off x="5133053" y="3642932"/>
            <a:ext cx="3246881" cy="929385"/>
          </a:xfrm>
          <a:prstGeom prst="homePlate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ясень</a:t>
            </a:r>
            <a:endParaRPr lang="ru-RU" sz="3200" b="1" dirty="0" smtClean="0">
              <a:latin typeface="Monotype Corsiva" pitchFamily="66" charset="0"/>
            </a:endParaRPr>
          </a:p>
        </p:txBody>
      </p:sp>
      <p:sp>
        <p:nvSpPr>
          <p:cNvPr id="68" name="Пятиугольник 67"/>
          <p:cNvSpPr/>
          <p:nvPr/>
        </p:nvSpPr>
        <p:spPr>
          <a:xfrm>
            <a:off x="5190636" y="4982179"/>
            <a:ext cx="3246881" cy="929385"/>
          </a:xfrm>
          <a:prstGeom prst="homePlate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SzPts val="1000"/>
              <a:defRPr/>
            </a:pPr>
            <a:r>
              <a:rPr lang="ru-RU" sz="3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тополь</a:t>
            </a:r>
          </a:p>
        </p:txBody>
      </p:sp>
      <p:pic>
        <p:nvPicPr>
          <p:cNvPr id="10259" name="Picture 63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8" name="верно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5257800" y="1371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9" name="Picture 35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4114800" y="914400"/>
            <a:ext cx="1322388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298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02" fill="hold"/>
                                        <p:tgtEl>
                                          <p:spTgt spid="112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 nodeType="clickPar">
                      <p:stCondLst>
                        <p:cond delay="0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Рисунок 7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914400"/>
            <a:ext cx="3429000" cy="3028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1269" name="Picture 6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8200" y="3962400"/>
            <a:ext cx="4076700" cy="210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Box 50"/>
          <p:cNvSpPr txBox="1">
            <a:spLocks noChangeArrowheads="1"/>
          </p:cNvSpPr>
          <p:nvPr/>
        </p:nvSpPr>
        <p:spPr bwMode="auto">
          <a:xfrm>
            <a:off x="1295400" y="4572000"/>
            <a:ext cx="34655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Царица разбила волшебное зеркальце: </a:t>
            </a:r>
          </a:p>
        </p:txBody>
      </p:sp>
      <p:sp>
        <p:nvSpPr>
          <p:cNvPr id="65" name="Пятиугольник 64"/>
          <p:cNvSpPr/>
          <p:nvPr/>
        </p:nvSpPr>
        <p:spPr>
          <a:xfrm>
            <a:off x="5114519" y="1102294"/>
            <a:ext cx="3246881" cy="929385"/>
          </a:xfrm>
          <a:prstGeom prst="homePlate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SzPts val="1000"/>
              <a:defRPr/>
            </a:pPr>
            <a:r>
              <a:rPr lang="ru-RU" sz="3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стол</a:t>
            </a:r>
          </a:p>
        </p:txBody>
      </p:sp>
      <p:sp>
        <p:nvSpPr>
          <p:cNvPr id="66" name="Пятиугольник 65"/>
          <p:cNvSpPr/>
          <p:nvPr/>
        </p:nvSpPr>
        <p:spPr>
          <a:xfrm>
            <a:off x="5139288" y="2378588"/>
            <a:ext cx="3246881" cy="929385"/>
          </a:xfrm>
          <a:prstGeom prst="homePlate">
            <a:avLst/>
          </a:prstGeom>
          <a:solidFill>
            <a:srgbClr val="FF33CC"/>
          </a:solidFill>
          <a:ln w="28575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20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пол</a:t>
            </a:r>
            <a:endParaRPr lang="ru-RU" sz="3200" b="1" smtClean="0">
              <a:latin typeface="Monotype Corsiva" pitchFamily="66" charset="0"/>
            </a:endParaRPr>
          </a:p>
        </p:txBody>
      </p:sp>
      <p:sp>
        <p:nvSpPr>
          <p:cNvPr id="67" name="Пятиугольник 66"/>
          <p:cNvSpPr/>
          <p:nvPr/>
        </p:nvSpPr>
        <p:spPr>
          <a:xfrm>
            <a:off x="5133053" y="3642932"/>
            <a:ext cx="3246881" cy="929385"/>
          </a:xfrm>
          <a:prstGeom prst="homePlate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sz="3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стул</a:t>
            </a:r>
            <a:endParaRPr lang="ru-RU" sz="3200" b="1" dirty="0" smtClean="0">
              <a:latin typeface="Monotype Corsiva" pitchFamily="66" charset="0"/>
            </a:endParaRPr>
          </a:p>
        </p:txBody>
      </p:sp>
      <p:sp>
        <p:nvSpPr>
          <p:cNvPr id="68" name="Пятиугольник 67"/>
          <p:cNvSpPr/>
          <p:nvPr/>
        </p:nvSpPr>
        <p:spPr>
          <a:xfrm>
            <a:off x="5190636" y="4982179"/>
            <a:ext cx="3246881" cy="929385"/>
          </a:xfrm>
          <a:prstGeom prst="homePlate">
            <a:avLst/>
          </a:prstGeom>
          <a:solidFill>
            <a:srgbClr val="FF33CC"/>
          </a:solidFill>
          <a:ln w="38100">
            <a:solidFill>
              <a:schemeClr val="tx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SzPts val="1000"/>
              <a:defRPr/>
            </a:pPr>
            <a:r>
              <a:rPr lang="ru-RU" sz="32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лоб</a:t>
            </a:r>
          </a:p>
        </p:txBody>
      </p:sp>
      <p:pic>
        <p:nvPicPr>
          <p:cNvPr id="11283" name="Picture 63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9" name="Picture 21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343400" y="1981200"/>
            <a:ext cx="1322388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10" name="верно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5410200" y="2438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10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502" fill="hold"/>
                                        <p:tgtEl>
                                          <p:spTgt spid="123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Рисунок 7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6800" y="990600"/>
            <a:ext cx="3733800" cy="2836863"/>
          </a:xfrm>
          <a:prstGeom prst="rect">
            <a:avLst/>
          </a:prstGeom>
          <a:solidFill>
            <a:srgbClr val="FF33CC"/>
          </a:solidFill>
          <a:ln w="38100" cmpd="dbl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2293" name="Picture 6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8200" y="3886200"/>
            <a:ext cx="3810000" cy="204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Box 50"/>
          <p:cNvSpPr txBox="1">
            <a:spLocks noChangeArrowheads="1"/>
          </p:cNvSpPr>
          <p:nvPr/>
        </p:nvSpPr>
        <p:spPr bwMode="auto">
          <a:xfrm>
            <a:off x="1066800" y="4419600"/>
            <a:ext cx="34655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Бесенок, разговаривая с Балдой: </a:t>
            </a:r>
          </a:p>
        </p:txBody>
      </p:sp>
      <p:grpSp>
        <p:nvGrpSpPr>
          <p:cNvPr id="5" name="Пятиугольник 64"/>
          <p:cNvGrpSpPr>
            <a:grpSpLocks/>
          </p:cNvGrpSpPr>
          <p:nvPr/>
        </p:nvGrpSpPr>
        <p:grpSpPr bwMode="auto">
          <a:xfrm>
            <a:off x="4876800" y="1066800"/>
            <a:ext cx="3473450" cy="1201738"/>
            <a:chOff x="3130" y="664"/>
            <a:chExt cx="2188" cy="757"/>
          </a:xfrm>
        </p:grpSpPr>
        <p:pic>
          <p:nvPicPr>
            <p:cNvPr id="12308" name="Пятиугольник 64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130" y="664"/>
              <a:ext cx="2188" cy="7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9" name="Text Box 21"/>
            <p:cNvSpPr txBox="1">
              <a:spLocks noChangeArrowheads="1"/>
            </p:cNvSpPr>
            <p:nvPr/>
          </p:nvSpPr>
          <p:spPr bwMode="auto">
            <a:xfrm>
              <a:off x="3222" y="694"/>
              <a:ext cx="1899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>
                <a:buSzPts val="1000"/>
                <a:tabLst>
                  <a:tab pos="457200" algn="l"/>
                </a:tabLst>
              </a:pPr>
              <a:r>
                <a:rPr lang="ru-RU" sz="320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заворчал, как медвежонок </a:t>
              </a:r>
            </a:p>
          </p:txBody>
        </p:sp>
      </p:grpSp>
      <p:grpSp>
        <p:nvGrpSpPr>
          <p:cNvPr id="6" name="Пятиугольник 66"/>
          <p:cNvGrpSpPr>
            <a:grpSpLocks/>
          </p:cNvGrpSpPr>
          <p:nvPr/>
        </p:nvGrpSpPr>
        <p:grpSpPr bwMode="auto">
          <a:xfrm>
            <a:off x="4876800" y="3581400"/>
            <a:ext cx="3475038" cy="1182688"/>
            <a:chOff x="3141" y="2266"/>
            <a:chExt cx="2189" cy="745"/>
          </a:xfrm>
        </p:grpSpPr>
        <p:pic>
          <p:nvPicPr>
            <p:cNvPr id="12306" name="Пятиугольник 66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141" y="2266"/>
              <a:ext cx="2189" cy="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7" name="Text Box 25"/>
            <p:cNvSpPr txBox="1">
              <a:spLocks noChangeArrowheads="1"/>
            </p:cNvSpPr>
            <p:nvPr/>
          </p:nvSpPr>
          <p:spPr bwMode="auto">
            <a:xfrm>
              <a:off x="3233" y="2295"/>
              <a:ext cx="1899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ru-RU" sz="320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завизжал, как поросенок</a:t>
              </a:r>
              <a:endParaRPr lang="ru-RU" sz="2400" b="1">
                <a:latin typeface="Monotype Corsiva" pitchFamily="66" charset="0"/>
              </a:endParaRPr>
            </a:p>
          </p:txBody>
        </p:sp>
      </p:grpSp>
      <p:grpSp>
        <p:nvGrpSpPr>
          <p:cNvPr id="7" name="Пятиугольник 67"/>
          <p:cNvGrpSpPr>
            <a:grpSpLocks/>
          </p:cNvGrpSpPr>
          <p:nvPr/>
        </p:nvGrpSpPr>
        <p:grpSpPr bwMode="auto">
          <a:xfrm>
            <a:off x="4876800" y="4876800"/>
            <a:ext cx="3473450" cy="1200150"/>
            <a:chOff x="3176" y="3107"/>
            <a:chExt cx="2188" cy="756"/>
          </a:xfrm>
        </p:grpSpPr>
        <p:pic>
          <p:nvPicPr>
            <p:cNvPr id="12304" name="Пятиугольник 67"/>
            <p:cNvPicPr>
              <a:picLocks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3176" y="3107"/>
              <a:ext cx="2188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5" name="Text Box 28"/>
            <p:cNvSpPr txBox="1">
              <a:spLocks noChangeArrowheads="1"/>
            </p:cNvSpPr>
            <p:nvPr/>
          </p:nvSpPr>
          <p:spPr bwMode="auto">
            <a:xfrm>
              <a:off x="3270" y="3138"/>
              <a:ext cx="1899" cy="5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>
                <a:buSzPts val="1000"/>
                <a:tabLst>
                  <a:tab pos="457200" algn="l"/>
                </a:tabLst>
              </a:pPr>
              <a:r>
                <a:rPr lang="ru-RU" sz="320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поскакал, как жеребенок</a:t>
              </a:r>
            </a:p>
          </p:txBody>
        </p:sp>
      </p:grpSp>
      <p:pic>
        <p:nvPicPr>
          <p:cNvPr id="12298" name="Picture 63">
            <a:hlinkClick r:id="rId10" action="ppaction://hlinksldjump"/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Пятиугольник 66"/>
          <p:cNvGrpSpPr>
            <a:grpSpLocks/>
          </p:cNvGrpSpPr>
          <p:nvPr/>
        </p:nvGrpSpPr>
        <p:grpSpPr bwMode="auto">
          <a:xfrm>
            <a:off x="4876800" y="2362200"/>
            <a:ext cx="3475038" cy="1182688"/>
            <a:chOff x="3141" y="2266"/>
            <a:chExt cx="2189" cy="745"/>
          </a:xfrm>
        </p:grpSpPr>
        <p:pic>
          <p:nvPicPr>
            <p:cNvPr id="12302" name="Пятиугольник 66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3141" y="2266"/>
              <a:ext cx="2189" cy="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03" name="Text Box 25"/>
            <p:cNvSpPr txBox="1">
              <a:spLocks noChangeArrowheads="1"/>
            </p:cNvSpPr>
            <p:nvPr/>
          </p:nvSpPr>
          <p:spPr bwMode="auto">
            <a:xfrm>
              <a:off x="3233" y="2295"/>
              <a:ext cx="1899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0" hangingPunct="0"/>
              <a:r>
                <a:rPr lang="ru-RU" sz="320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</a:t>
              </a:r>
              <a:r>
                <a:rPr lang="ru-RU" sz="2400" b="1">
                  <a:latin typeface="Times New Roman" pitchFamily="18" charset="0"/>
                  <a:cs typeface="Times New Roman" pitchFamily="18" charset="0"/>
                </a:rPr>
                <a:t>замяукал, как котёнок</a:t>
              </a:r>
              <a:endParaRPr lang="ru-RU" sz="2400" b="1">
                <a:latin typeface="Monotype Corsiva" pitchFamily="66" charset="0"/>
              </a:endParaRPr>
            </a:p>
          </p:txBody>
        </p:sp>
      </p:grpSp>
      <p:pic>
        <p:nvPicPr>
          <p:cNvPr id="13331" name="Picture 19"/>
          <p:cNvPicPr>
            <a:picLocks noChangeAspect="1" noChangeArrowheads="1"/>
          </p:cNvPicPr>
          <p:nvPr/>
        </p:nvPicPr>
        <p:blipFill>
          <a:blip r:embed="rId12" cstate="email"/>
          <a:srcRect/>
          <a:stretch>
            <a:fillRect/>
          </a:stretch>
        </p:blipFill>
        <p:spPr bwMode="auto">
          <a:xfrm>
            <a:off x="4495800" y="2057400"/>
            <a:ext cx="1322388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5" name="верно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5410200" y="24384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audio>
              <p:cMediaNode showWhenStopped="0"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33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 nodeType="clickPar">
                      <p:stCondLst>
                        <p:cond delay="0"/>
                      </p:stCondLst>
                      <p:childTnLst>
                        <p:par>
                          <p:cTn id="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 nodeType="clickPar">
                      <p:stCondLst>
                        <p:cond delay="0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502" fill="hold"/>
                                        <p:tgtEl>
                                          <p:spTgt spid="133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 nodeType="clickPar">
                      <p:stCondLst>
                        <p:cond delay="0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 nodeType="clickPar">
                      <p:stCondLst>
                        <p:cond delay="0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20" descr="dd00153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1752600"/>
            <a:ext cx="3505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Box 1"/>
          <p:cNvSpPr txBox="1">
            <a:spLocks noChangeArrowheads="1"/>
          </p:cNvSpPr>
          <p:nvPr/>
        </p:nvSpPr>
        <p:spPr bwMode="auto">
          <a:xfrm>
            <a:off x="1295400" y="2743200"/>
            <a:ext cx="3036888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С букварём  шагает в школу Деревянный мальчуган.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Попадает вместо школы в полотняный балаган.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Как зовется эта книжка?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Как зовется сам мальчишка?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6" name="Рисунок 5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2838" y="1219200"/>
            <a:ext cx="3082925" cy="4719638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" name="Скругленный прямоугольник 2"/>
          <p:cNvSpPr>
            <a:spLocks noChangeArrowheads="1"/>
          </p:cNvSpPr>
          <p:nvPr/>
        </p:nvSpPr>
        <p:spPr bwMode="auto">
          <a:xfrm>
            <a:off x="4572000" y="685800"/>
            <a:ext cx="4191000" cy="5486400"/>
          </a:xfrm>
          <a:prstGeom prst="roundRect">
            <a:avLst>
              <a:gd name="adj" fmla="val 16667"/>
            </a:avLst>
          </a:prstGeom>
          <a:solidFill>
            <a:srgbClr val="FF33CC"/>
          </a:solidFill>
          <a:ln w="76200" cmpd="tri" algn="ctr">
            <a:solidFill>
              <a:srgbClr val="FF00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ru-RU"/>
          </a:p>
        </p:txBody>
      </p:sp>
      <p:pic>
        <p:nvPicPr>
          <p:cNvPr id="51224" name="Picture 7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3600" y="2209800"/>
            <a:ext cx="20431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5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19800" y="5791200"/>
            <a:ext cx="1295400" cy="838200"/>
          </a:xfrm>
          <a:prstGeom prst="actionButtonInformation">
            <a:avLst/>
          </a:prstGeom>
          <a:solidFill>
            <a:srgbClr val="00FFFF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490" name="Text Box 26"/>
          <p:cNvSpPr txBox="1">
            <a:spLocks noChangeArrowheads="1"/>
          </p:cNvSpPr>
          <p:nvPr/>
        </p:nvSpPr>
        <p:spPr bwMode="auto">
          <a:xfrm>
            <a:off x="6096000" y="6096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b="1"/>
              <a:t>ответ</a:t>
            </a:r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4876800" y="685800"/>
            <a:ext cx="3581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/>
              <a:t>Золотой ключик, или Приключения Буратино</a:t>
            </a:r>
          </a:p>
        </p:txBody>
      </p:sp>
      <p:pic>
        <p:nvPicPr>
          <p:cNvPr id="20492" name="Picture 63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5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1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25"/>
                  </p:tgtEl>
                </p:cond>
              </p:nextCondLst>
            </p:seq>
          </p:childTnLst>
        </p:cTn>
      </p:par>
    </p:tnLst>
    <p:bldLst>
      <p:bldP spid="3" grpId="0" animBg="1"/>
      <p:bldP spid="51225" grpId="0" animBg="1"/>
      <p:bldP spid="215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21" descr="dd00153_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8200" y="12954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Box 1"/>
          <p:cNvSpPr txBox="1">
            <a:spLocks noChangeArrowheads="1"/>
          </p:cNvSpPr>
          <p:nvPr/>
        </p:nvSpPr>
        <p:spPr bwMode="auto">
          <a:xfrm>
            <a:off x="1066800" y="2057400"/>
            <a:ext cx="2878138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Появилась девочка в чашечке цветка.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А была та девочка чуть больше ноготка.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 ореховой скорлупке девочка спала,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Вот какая девочка, как она мала!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Кто читал об этом книжку и знает девочку-малышку?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10" name="Рисунок 58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1752600"/>
            <a:ext cx="3605213" cy="3671888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6103" name="AutoShape 23"/>
          <p:cNvSpPr>
            <a:spLocks noChangeArrowheads="1"/>
          </p:cNvSpPr>
          <p:nvPr/>
        </p:nvSpPr>
        <p:spPr bwMode="auto">
          <a:xfrm>
            <a:off x="4267200" y="1295400"/>
            <a:ext cx="3962400" cy="44958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6104" name="Picture 7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86400" y="2209800"/>
            <a:ext cx="1779588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05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19800" y="5791200"/>
            <a:ext cx="1295400" cy="838200"/>
          </a:xfrm>
          <a:prstGeom prst="actionButtonInformation">
            <a:avLst/>
          </a:prstGeom>
          <a:solidFill>
            <a:srgbClr val="FF33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1514" name="Picture 63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6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46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6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105"/>
                  </p:tgtEl>
                </p:cond>
              </p:nextCondLst>
            </p:seq>
          </p:childTnLst>
        </p:cTn>
      </p:par>
    </p:tnLst>
    <p:bldLst>
      <p:bldP spid="46103" grpId="0" animBg="1"/>
      <p:bldP spid="4610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Рисунок 5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295400"/>
            <a:ext cx="3251200" cy="3886200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22533" name="Picture 19" descr="dd00153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1066800"/>
            <a:ext cx="3352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TextBox 1"/>
          <p:cNvSpPr txBox="1">
            <a:spLocks noChangeArrowheads="1"/>
          </p:cNvSpPr>
          <p:nvPr/>
        </p:nvSpPr>
        <p:spPr bwMode="auto">
          <a:xfrm>
            <a:off x="1219200" y="1524000"/>
            <a:ext cx="25146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Летела стрела и попала в болото,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А в этом болоте поймал ее кто-то...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Кто, распростившись с зеленой кожей,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Сделался мигом красивой, пригожей?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86" name="AutoShape 30"/>
          <p:cNvSpPr>
            <a:spLocks noChangeArrowheads="1"/>
          </p:cNvSpPr>
          <p:nvPr/>
        </p:nvSpPr>
        <p:spPr bwMode="auto">
          <a:xfrm>
            <a:off x="4267200" y="1143000"/>
            <a:ext cx="3962400" cy="4495800"/>
          </a:xfrm>
          <a:prstGeom prst="roundRect">
            <a:avLst>
              <a:gd name="adj" fmla="val 16667"/>
            </a:avLst>
          </a:prstGeom>
          <a:solidFill>
            <a:srgbClr val="00FFFF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5087" name="Picture 7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86400" y="2209800"/>
            <a:ext cx="1779588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88" name="AutoShape 3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019800" y="5791200"/>
            <a:ext cx="1295400" cy="838200"/>
          </a:xfrm>
          <a:prstGeom prst="actionButtonInformation">
            <a:avLst/>
          </a:prstGeom>
          <a:solidFill>
            <a:srgbClr val="FF33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2538" name="Picture 63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0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5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450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50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88"/>
                  </p:tgtEl>
                </p:cond>
              </p:nextCondLst>
            </p:seq>
          </p:childTnLst>
        </p:cTn>
      </p:par>
    </p:tnLst>
    <p:bldLst>
      <p:bldP spid="45086" grpId="0" animBg="1"/>
      <p:bldP spid="4508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Рисунок 5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1447800"/>
            <a:ext cx="3581400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21" descr="dd00153_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1295400"/>
            <a:ext cx="33528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8" name="TextBox 1"/>
          <p:cNvSpPr txBox="1">
            <a:spLocks noChangeArrowheads="1"/>
          </p:cNvSpPr>
          <p:nvPr/>
        </p:nvSpPr>
        <p:spPr bwMode="auto">
          <a:xfrm>
            <a:off x="1219200" y="2057400"/>
            <a:ext cx="2590800" cy="2838450"/>
          </a:xfrm>
          <a:prstGeom prst="rect">
            <a:avLst/>
          </a:prstGeom>
          <a:solidFill>
            <a:srgbClr val="FFAFEA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Помогла нам яблонька, помогла нам печка,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Помогла хорошая голубая речка.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Все нам помогали, все нас укрывали,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К батюшке и матушке мы домой попали!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Кто унес братишку?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Назовите книжку.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54" name="AutoShape 22"/>
          <p:cNvSpPr>
            <a:spLocks noChangeArrowheads="1"/>
          </p:cNvSpPr>
          <p:nvPr/>
        </p:nvSpPr>
        <p:spPr bwMode="auto">
          <a:xfrm>
            <a:off x="4267200" y="1066800"/>
            <a:ext cx="3962400" cy="4724400"/>
          </a:xfrm>
          <a:prstGeom prst="roundRect">
            <a:avLst>
              <a:gd name="adj" fmla="val 16667"/>
            </a:avLst>
          </a:prstGeom>
          <a:solidFill>
            <a:srgbClr val="C8F6F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4055" name="Picture 7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86400" y="2092325"/>
            <a:ext cx="1779588" cy="2441575"/>
          </a:xfrm>
          <a:prstGeom prst="rect">
            <a:avLst/>
          </a:prstGeom>
          <a:solidFill>
            <a:srgbClr val="C8F6FC"/>
          </a:solidFill>
          <a:ln w="9525">
            <a:noFill/>
            <a:miter lim="800000"/>
            <a:headEnd/>
            <a:tailEnd/>
          </a:ln>
        </p:spPr>
      </p:pic>
      <p:sp>
        <p:nvSpPr>
          <p:cNvPr id="44056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943600" y="5791200"/>
            <a:ext cx="1295400" cy="838200"/>
          </a:xfrm>
          <a:prstGeom prst="actionButtonInformation">
            <a:avLst/>
          </a:prstGeom>
          <a:solidFill>
            <a:srgbClr val="FF33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3562" name="Picture 63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4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4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44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4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056"/>
                  </p:tgtEl>
                </p:cond>
              </p:nextCondLst>
            </p:seq>
          </p:childTnLst>
        </p:cTn>
      </p:par>
    </p:tnLst>
    <p:bldLst>
      <p:bldP spid="44054" grpId="0" animBg="1"/>
      <p:bldP spid="440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TextBox 1"/>
          <p:cNvSpPr txBox="1">
            <a:spLocks noChangeArrowheads="1"/>
          </p:cNvSpPr>
          <p:nvPr/>
        </p:nvSpPr>
        <p:spPr bwMode="auto">
          <a:xfrm>
            <a:off x="914400" y="1143000"/>
            <a:ext cx="30480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Владея снегом, льдом и стужей,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Она надменно холодна,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И снежной вьюгой злою кружит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Зимой у тёплого окна,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И вышивание морозом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Узоров чудных на стекле,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Она предпочитает розам,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Взращённым в комнате, в тепле.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Холодной льдинки злой осколок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Вонзит в сердечко малыша.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Её правленья век не долог,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Когда есть добрая душа.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81" name="Рисунок 5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91000" y="1600200"/>
            <a:ext cx="3741738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29" name="AutoShape 21"/>
          <p:cNvSpPr>
            <a:spLocks noChangeArrowheads="1"/>
          </p:cNvSpPr>
          <p:nvPr/>
        </p:nvSpPr>
        <p:spPr bwMode="auto">
          <a:xfrm>
            <a:off x="4114800" y="1066800"/>
            <a:ext cx="4114800" cy="4724400"/>
          </a:xfrm>
          <a:prstGeom prst="roundRect">
            <a:avLst>
              <a:gd name="adj" fmla="val 16667"/>
            </a:avLst>
          </a:prstGeom>
          <a:solidFill>
            <a:srgbClr val="C8F6F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3030" name="Picture 7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0" y="2092325"/>
            <a:ext cx="1779588" cy="2441575"/>
          </a:xfrm>
          <a:prstGeom prst="rect">
            <a:avLst/>
          </a:prstGeom>
          <a:solidFill>
            <a:srgbClr val="C8F6FC"/>
          </a:solidFill>
          <a:ln w="9525">
            <a:noFill/>
            <a:miter lim="800000"/>
            <a:headEnd/>
            <a:tailEnd/>
          </a:ln>
        </p:spPr>
      </p:pic>
      <p:sp>
        <p:nvSpPr>
          <p:cNvPr id="43031" name="AutoShape 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943600" y="5791200"/>
            <a:ext cx="1295400" cy="838200"/>
          </a:xfrm>
          <a:prstGeom prst="actionButtonInformation">
            <a:avLst/>
          </a:prstGeom>
          <a:solidFill>
            <a:srgbClr val="FF33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4585" name="Picture 26" descr="83125cce2ec1727572df1c346a903f2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34200" y="4114800"/>
            <a:ext cx="8382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6" name="Picture 27" descr="83125cce2ec1727572df1c346a903f2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48200" y="4876800"/>
            <a:ext cx="8382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7" name="Picture 28" descr="83125cce2ec1727572df1c346a903f2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43400" y="304800"/>
            <a:ext cx="8382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8" name="Picture 29" descr="83125cce2ec1727572df1c346a903f2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62800" y="381000"/>
            <a:ext cx="8382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9" name="Picture 30" descr="83125cce2ec1727572df1c346a903f2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86200" y="1219200"/>
            <a:ext cx="8382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0" name="Picture 31" descr="83125cce2ec1727572df1c346a903f2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1371600"/>
            <a:ext cx="8382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1" name="Picture 32" descr="83125cce2ec1727572df1c346a903f2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91000" y="3505200"/>
            <a:ext cx="83820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2" name="Picture 63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43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43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3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031"/>
                  </p:tgtEl>
                </p:cond>
              </p:nextCondLst>
            </p:seq>
          </p:childTnLst>
        </p:cTn>
      </p:par>
    </p:tnLst>
    <p:bldLst>
      <p:bldP spid="43029" grpId="0" animBg="1"/>
      <p:bldP spid="4303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TextBox 1"/>
          <p:cNvSpPr txBox="1">
            <a:spLocks noChangeArrowheads="1"/>
          </p:cNvSpPr>
          <p:nvPr/>
        </p:nvSpPr>
        <p:spPr bwMode="auto">
          <a:xfrm>
            <a:off x="990600" y="1143000"/>
            <a:ext cx="342900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Какое странное созданье?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Она прекрасно сложена,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И в море или в океане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С волной и пеною дружна. 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И дно морское ей знакомо -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 подводном царстве рождена,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Она, мечтой своей влекома,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Частенько плавала одна.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 морской, неведомой пучине,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В раздумьях детских о душе.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Не ведала людской кручины,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Девица взрослая уже.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И не совсем, чтобы девица,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И рыбкой тоже не назвать.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Как все ждала земного принца,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  <a:p>
            <a:r>
              <a:rPr lang="ru-RU">
                <a:latin typeface="Times New Roman" pitchFamily="18" charset="0"/>
                <a:cs typeface="Times New Roman" pitchFamily="18" charset="0"/>
              </a:rPr>
              <a:t>Чтоб с милым счастье испытать.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1600200"/>
            <a:ext cx="3557588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71" name="AutoShape 75"/>
          <p:cNvSpPr>
            <a:spLocks noChangeArrowheads="1"/>
          </p:cNvSpPr>
          <p:nvPr/>
        </p:nvSpPr>
        <p:spPr bwMode="auto">
          <a:xfrm>
            <a:off x="4495800" y="1066800"/>
            <a:ext cx="3505200" cy="3886200"/>
          </a:xfrm>
          <a:prstGeom prst="roundRect">
            <a:avLst>
              <a:gd name="adj" fmla="val 16667"/>
            </a:avLst>
          </a:prstGeom>
          <a:solidFill>
            <a:srgbClr val="C8F6F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9772" name="Picture 7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0" y="2092325"/>
            <a:ext cx="1779588" cy="2441575"/>
          </a:xfrm>
          <a:prstGeom prst="rect">
            <a:avLst/>
          </a:prstGeom>
          <a:solidFill>
            <a:srgbClr val="C8F6FC"/>
          </a:solidFill>
          <a:ln w="9525">
            <a:noFill/>
            <a:miter lim="800000"/>
            <a:headEnd/>
            <a:tailEnd/>
          </a:ln>
        </p:spPr>
      </p:pic>
      <p:sp>
        <p:nvSpPr>
          <p:cNvPr id="29773" name="AutoShape 7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5181600"/>
            <a:ext cx="1295400" cy="838200"/>
          </a:xfrm>
          <a:prstGeom prst="actionButtonInformation">
            <a:avLst/>
          </a:prstGeom>
          <a:solidFill>
            <a:srgbClr val="FF33CC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5609" name="Picture 63">
            <a:hlinkClick r:id="rId6" action="ppaction://hlinksldjump"/>
          </p:cNvPr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9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297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97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73"/>
                  </p:tgtEl>
                </p:cond>
              </p:nextCondLst>
            </p:seq>
          </p:childTnLst>
        </p:cTn>
      </p:par>
    </p:tnLst>
    <p:bldLst>
      <p:bldP spid="29771" grpId="0" animBg="1"/>
      <p:bldP spid="2977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Скругленный прямоугольник 1"/>
          <p:cNvSpPr/>
          <p:nvPr/>
        </p:nvSpPr>
        <p:spPr>
          <a:xfrm>
            <a:off x="114300" y="76200"/>
            <a:ext cx="8915400" cy="6705600"/>
          </a:xfrm>
          <a:prstGeom prst="roundRect">
            <a:avLst/>
          </a:prstGeom>
          <a:blipFill dpi="0" rotWithShape="1">
            <a:blip r:embed="rId4">
              <a:alphaModFix amt="75000"/>
            </a:blip>
            <a:srcRect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" name="Прямоугольник 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8575" y="1676400"/>
            <a:ext cx="6321425" cy="279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Рисунок 17" descr="C:\Users\Людмила\Desktop\зонтик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8200" y="838200"/>
            <a:ext cx="3581400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AutoShape 8"/>
          <p:cNvSpPr>
            <a:spLocks noChangeArrowheads="1"/>
          </p:cNvSpPr>
          <p:nvPr/>
        </p:nvSpPr>
        <p:spPr bwMode="auto">
          <a:xfrm>
            <a:off x="3124200" y="4648200"/>
            <a:ext cx="5029200" cy="16764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FFC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2" name="WordArt 9"/>
          <p:cNvSpPr>
            <a:spLocks noChangeArrowheads="1" noChangeShapeType="1" noTextEdit="1"/>
          </p:cNvSpPr>
          <p:nvPr/>
        </p:nvSpPr>
        <p:spPr bwMode="auto">
          <a:xfrm>
            <a:off x="3352800" y="5105400"/>
            <a:ext cx="4572000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Оле - Лукойе</a:t>
            </a:r>
          </a:p>
        </p:txBody>
      </p:sp>
      <p:sp>
        <p:nvSpPr>
          <p:cNvPr id="26634" name="AutoShape 10"/>
          <p:cNvSpPr>
            <a:spLocks noChangeArrowheads="1"/>
          </p:cNvSpPr>
          <p:nvPr/>
        </p:nvSpPr>
        <p:spPr bwMode="auto">
          <a:xfrm>
            <a:off x="3124200" y="4648200"/>
            <a:ext cx="5029200" cy="16764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FFC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" name="Picture 63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1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66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1066800"/>
            <a:ext cx="4489450" cy="2840038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7653" name="AutoShape 6"/>
          <p:cNvSpPr>
            <a:spLocks noChangeArrowheads="1"/>
          </p:cNvSpPr>
          <p:nvPr/>
        </p:nvSpPr>
        <p:spPr bwMode="auto">
          <a:xfrm>
            <a:off x="2438400" y="4114800"/>
            <a:ext cx="5029200" cy="18288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FFC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4" name="WordArt 7"/>
          <p:cNvSpPr>
            <a:spLocks noChangeArrowheads="1" noChangeShapeType="1" noTextEdit="1"/>
          </p:cNvSpPr>
          <p:nvPr/>
        </p:nvSpPr>
        <p:spPr bwMode="auto">
          <a:xfrm>
            <a:off x="2895600" y="4419600"/>
            <a:ext cx="3714750" cy="9334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2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Кай. </a:t>
            </a:r>
          </a:p>
          <a:p>
            <a:pPr algn="ctr"/>
            <a:r>
              <a:rPr lang="ru-RU" sz="32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Снежная королева.</a:t>
            </a:r>
          </a:p>
        </p:txBody>
      </p:sp>
      <p:sp>
        <p:nvSpPr>
          <p:cNvPr id="27656" name="AutoShape 8"/>
          <p:cNvSpPr>
            <a:spLocks noChangeArrowheads="1"/>
          </p:cNvSpPr>
          <p:nvPr/>
        </p:nvSpPr>
        <p:spPr bwMode="auto">
          <a:xfrm>
            <a:off x="2438400" y="4191000"/>
            <a:ext cx="5029200" cy="18288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FFC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" name="Picture 63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1066800"/>
            <a:ext cx="4953000" cy="3000375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8677" name="AutoShape 6"/>
          <p:cNvSpPr>
            <a:spLocks noChangeArrowheads="1"/>
          </p:cNvSpPr>
          <p:nvPr/>
        </p:nvSpPr>
        <p:spPr bwMode="auto">
          <a:xfrm>
            <a:off x="1828800" y="4191000"/>
            <a:ext cx="6019800" cy="18288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FFC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8" name="WordArt 8"/>
          <p:cNvSpPr>
            <a:spLocks noChangeArrowheads="1" noChangeShapeType="1" noTextEdit="1"/>
          </p:cNvSpPr>
          <p:nvPr/>
        </p:nvSpPr>
        <p:spPr bwMode="auto">
          <a:xfrm>
            <a:off x="2362200" y="4876800"/>
            <a:ext cx="5124450" cy="419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28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Стойкий оловяный солдатик</a:t>
            </a:r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1828800" y="4191000"/>
            <a:ext cx="5943600" cy="18288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FFC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8680" name="Picture 63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AutoShape 5"/>
          <p:cNvSpPr>
            <a:spLocks noChangeArrowheads="1"/>
          </p:cNvSpPr>
          <p:nvPr/>
        </p:nvSpPr>
        <p:spPr bwMode="auto">
          <a:xfrm>
            <a:off x="2438400" y="4191000"/>
            <a:ext cx="5029200" cy="18288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FFC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9701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914400"/>
            <a:ext cx="2319338" cy="3124200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29702" name="WordArt 7"/>
          <p:cNvSpPr>
            <a:spLocks noChangeArrowheads="1" noChangeShapeType="1" noTextEdit="1"/>
          </p:cNvSpPr>
          <p:nvPr/>
        </p:nvSpPr>
        <p:spPr bwMode="auto">
          <a:xfrm>
            <a:off x="3657600" y="4800600"/>
            <a:ext cx="31718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Дикие лебеди</a:t>
            </a:r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auto">
          <a:xfrm>
            <a:off x="2438400" y="4191000"/>
            <a:ext cx="5029200" cy="18288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FFC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2" name="Picture 63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AutoShape 5"/>
          <p:cNvSpPr>
            <a:spLocks noChangeArrowheads="1"/>
          </p:cNvSpPr>
          <p:nvPr/>
        </p:nvSpPr>
        <p:spPr bwMode="auto">
          <a:xfrm>
            <a:off x="2438400" y="4191000"/>
            <a:ext cx="5029200" cy="18288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FFC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0725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974725"/>
            <a:ext cx="4191000" cy="309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WordArt 9"/>
          <p:cNvSpPr>
            <a:spLocks noChangeArrowheads="1" noChangeShapeType="1" noTextEdit="1"/>
          </p:cNvSpPr>
          <p:nvPr/>
        </p:nvSpPr>
        <p:spPr bwMode="auto">
          <a:xfrm>
            <a:off x="3505200" y="4724400"/>
            <a:ext cx="292417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Дюймовочка</a:t>
            </a:r>
          </a:p>
        </p:txBody>
      </p:sp>
      <p:sp>
        <p:nvSpPr>
          <p:cNvPr id="2" name="AutoShape 6"/>
          <p:cNvSpPr>
            <a:spLocks noChangeArrowheads="1"/>
          </p:cNvSpPr>
          <p:nvPr/>
        </p:nvSpPr>
        <p:spPr bwMode="auto">
          <a:xfrm>
            <a:off x="2438400" y="4191000"/>
            <a:ext cx="5029200" cy="18288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FFC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0728" name="Picture 63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8" name="AutoShape 4"/>
          <p:cNvSpPr>
            <a:spLocks noChangeArrowheads="1"/>
          </p:cNvSpPr>
          <p:nvPr/>
        </p:nvSpPr>
        <p:spPr bwMode="auto">
          <a:xfrm>
            <a:off x="2438400" y="4191000"/>
            <a:ext cx="5029200" cy="18288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FFC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1749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95600" y="1066800"/>
            <a:ext cx="3276600" cy="2906713"/>
          </a:xfrm>
          <a:prstGeom prst="rect">
            <a:avLst/>
          </a:prstGeom>
          <a:noFill/>
          <a:ln w="76200" cmpd="tri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1750" name="WordArt 7"/>
          <p:cNvSpPr>
            <a:spLocks noChangeArrowheads="1" noChangeShapeType="1" noTextEdit="1"/>
          </p:cNvSpPr>
          <p:nvPr/>
        </p:nvSpPr>
        <p:spPr bwMode="auto">
          <a:xfrm>
            <a:off x="3276600" y="4800600"/>
            <a:ext cx="32385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Гадкий утёнок</a:t>
            </a:r>
          </a:p>
        </p:txBody>
      </p:sp>
      <p:sp>
        <p:nvSpPr>
          <p:cNvPr id="44037" name="AutoShape 5"/>
          <p:cNvSpPr>
            <a:spLocks noChangeArrowheads="1"/>
          </p:cNvSpPr>
          <p:nvPr/>
        </p:nvSpPr>
        <p:spPr bwMode="auto">
          <a:xfrm>
            <a:off x="2438400" y="4191000"/>
            <a:ext cx="5029200" cy="18288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CFFCC"/>
          </a:solidFill>
          <a:ln w="76200" cmpd="tri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1752" name="Picture 63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63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47800" y="2362200"/>
            <a:ext cx="2312988" cy="3505200"/>
          </a:xfrm>
          <a:prstGeom prst="rect">
            <a:avLst/>
          </a:prstGeom>
          <a:noFill/>
          <a:ln w="76200" cmpd="tri">
            <a:solidFill>
              <a:srgbClr val="CCFFFF"/>
            </a:solidFill>
            <a:miter lim="800000"/>
            <a:headEnd/>
            <a:tailEnd/>
          </a:ln>
        </p:spPr>
      </p:pic>
      <p:pic>
        <p:nvPicPr>
          <p:cNvPr id="33798" name="Picture 10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91200" y="2438400"/>
            <a:ext cx="2305050" cy="3316288"/>
          </a:xfrm>
          <a:prstGeom prst="rect">
            <a:avLst/>
          </a:prstGeom>
          <a:noFill/>
          <a:ln w="76200" cmpd="tri">
            <a:solidFill>
              <a:srgbClr val="CCFFFF"/>
            </a:solidFill>
            <a:miter lim="800000"/>
            <a:headEnd/>
            <a:tailEnd/>
          </a:ln>
        </p:spPr>
      </p:pic>
      <p:sp>
        <p:nvSpPr>
          <p:cNvPr id="32775" name="WordArt 9" descr="12"/>
          <p:cNvSpPr>
            <a:spLocks noChangeArrowheads="1" noChangeShapeType="1" noTextEdit="1"/>
          </p:cNvSpPr>
          <p:nvPr/>
        </p:nvSpPr>
        <p:spPr bwMode="auto">
          <a:xfrm>
            <a:off x="1524000" y="1143000"/>
            <a:ext cx="54864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8"/>
                  <a:srcRect/>
                  <a:stretch>
                    <a:fillRect/>
                  </a:stretch>
                </a:blipFill>
                <a:latin typeface="Arial"/>
                <a:cs typeface="Arial"/>
              </a:rPr>
              <a:t>Автор сказки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8"/>
                  <a:srcRect/>
                  <a:stretch>
                    <a:fillRect/>
                  </a:stretch>
                </a:blipFill>
                <a:latin typeface="Arial"/>
                <a:cs typeface="Arial"/>
              </a:rPr>
              <a:t>"Серебряное копытце"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63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-434711">
            <a:off x="1143000" y="1676400"/>
            <a:ext cx="2451100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WordArt 9" descr="12"/>
          <p:cNvSpPr>
            <a:spLocks noChangeArrowheads="1" noChangeShapeType="1" noTextEdit="1"/>
          </p:cNvSpPr>
          <p:nvPr/>
        </p:nvSpPr>
        <p:spPr bwMode="auto">
          <a:xfrm>
            <a:off x="1219200" y="914400"/>
            <a:ext cx="6934200" cy="10271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7"/>
                  <a:srcRect/>
                  <a:stretch>
                    <a:fillRect/>
                  </a:stretch>
                </a:blipFill>
                <a:latin typeface="Arial"/>
                <a:cs typeface="Arial"/>
              </a:rPr>
              <a:t>Автор сказки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7"/>
                  <a:srcRect/>
                  <a:stretch>
                    <a:fillRect/>
                  </a:stretch>
                </a:blipFill>
                <a:latin typeface="Arial"/>
                <a:cs typeface="Arial"/>
              </a:rPr>
              <a:t>"Приключения Чиполлино"</a:t>
            </a:r>
          </a:p>
        </p:txBody>
      </p:sp>
      <p:grpSp>
        <p:nvGrpSpPr>
          <p:cNvPr id="2" name="Группа 6"/>
          <p:cNvGrpSpPr>
            <a:grpSpLocks/>
          </p:cNvGrpSpPr>
          <p:nvPr/>
        </p:nvGrpSpPr>
        <p:grpSpPr bwMode="auto">
          <a:xfrm>
            <a:off x="4600575" y="1971675"/>
            <a:ext cx="2838450" cy="3797300"/>
            <a:chOff x="4600525" y="1971464"/>
            <a:chExt cx="2838450" cy="3796804"/>
          </a:xfrm>
        </p:grpSpPr>
        <p:pic>
          <p:nvPicPr>
            <p:cNvPr id="33800" name="Picture 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876800" y="1971464"/>
              <a:ext cx="2285901" cy="2976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1" name="WordArt 9"/>
            <p:cNvSpPr>
              <a:spLocks noChangeArrowheads="1" noChangeShapeType="1" noTextEdit="1"/>
            </p:cNvSpPr>
            <p:nvPr/>
          </p:nvSpPr>
          <p:spPr bwMode="auto">
            <a:xfrm>
              <a:off x="4600525" y="4968168"/>
              <a:ext cx="2838450" cy="8001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blipFill dpi="0" rotWithShape="1">
                    <a:blip r:embed="rId9"/>
                    <a:srcRect/>
                    <a:stretch>
                      <a:fillRect/>
                    </a:stretch>
                  </a:blipFill>
                  <a:latin typeface="Arial"/>
                  <a:cs typeface="Arial"/>
                </a:rPr>
                <a:t>Джанни </a:t>
              </a:r>
            </a:p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blipFill dpi="0" rotWithShape="1">
                    <a:blip r:embed="rId9"/>
                    <a:srcRect/>
                    <a:stretch>
                      <a:fillRect/>
                    </a:stretch>
                  </a:blipFill>
                  <a:latin typeface="Arial"/>
                  <a:cs typeface="Arial"/>
                </a:rPr>
                <a:t>Родари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63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0" y="2438400"/>
            <a:ext cx="4267200" cy="302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2" name="WordArt 8" descr="12"/>
          <p:cNvSpPr>
            <a:spLocks noChangeArrowheads="1" noChangeShapeType="1" noTextEdit="1"/>
          </p:cNvSpPr>
          <p:nvPr/>
        </p:nvSpPr>
        <p:spPr bwMode="auto">
          <a:xfrm>
            <a:off x="1524000" y="1143000"/>
            <a:ext cx="60960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7"/>
                  <a:srcRect/>
                  <a:stretch>
                    <a:fillRect/>
                  </a:stretch>
                </a:blipFill>
                <a:latin typeface="Arial"/>
                <a:cs typeface="Arial"/>
              </a:rPr>
              <a:t>Автор произведения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7"/>
                  <a:srcRect/>
                  <a:stretch>
                    <a:fillRect/>
                  </a:stretch>
                </a:blipFill>
                <a:latin typeface="Arial"/>
                <a:cs typeface="Arial"/>
              </a:rPr>
              <a:t>"Маугли"</a:t>
            </a:r>
          </a:p>
        </p:txBody>
      </p:sp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5029200" y="2157413"/>
            <a:ext cx="3005138" cy="3714750"/>
            <a:chOff x="5029200" y="2157470"/>
            <a:chExt cx="3005922" cy="3714823"/>
          </a:xfrm>
        </p:grpSpPr>
        <p:pic>
          <p:nvPicPr>
            <p:cNvPr id="34824" name="Picture 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181600" y="2157470"/>
              <a:ext cx="2562676" cy="3100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25" name="WordArt 8"/>
            <p:cNvSpPr>
              <a:spLocks noChangeArrowheads="1" noChangeShapeType="1" noTextEdit="1"/>
            </p:cNvSpPr>
            <p:nvPr/>
          </p:nvSpPr>
          <p:spPr bwMode="auto">
            <a:xfrm>
              <a:off x="5029200" y="5046793"/>
              <a:ext cx="3005922" cy="8255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blipFill dpi="0" rotWithShape="1">
                    <a:blip r:embed="rId9"/>
                    <a:srcRect/>
                    <a:stretch>
                      <a:fillRect/>
                    </a:stretch>
                  </a:blipFill>
                  <a:latin typeface="Arial"/>
                  <a:cs typeface="Arial"/>
                </a:rPr>
                <a:t>Киплинг Джозеф </a:t>
              </a:r>
            </a:p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blipFill dpi="0" rotWithShape="1">
                    <a:blip r:embed="rId9"/>
                    <a:srcRect/>
                    <a:stretch>
                      <a:fillRect/>
                    </a:stretch>
                  </a:blipFill>
                  <a:latin typeface="Arial"/>
                  <a:cs typeface="Arial"/>
                </a:rPr>
                <a:t>Редьярд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63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6800" y="2449513"/>
            <a:ext cx="441960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WordArt 8" descr="12"/>
          <p:cNvSpPr>
            <a:spLocks noChangeArrowheads="1" noChangeShapeType="1" noTextEdit="1"/>
          </p:cNvSpPr>
          <p:nvPr/>
        </p:nvSpPr>
        <p:spPr bwMode="auto">
          <a:xfrm>
            <a:off x="1295400" y="1066800"/>
            <a:ext cx="6324600" cy="1143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7"/>
                  <a:srcRect/>
                  <a:stretch>
                    <a:fillRect/>
                  </a:stretch>
                </a:blipFill>
                <a:latin typeface="Arial"/>
                <a:cs typeface="Arial"/>
              </a:rPr>
              <a:t>Автор произведения</a:t>
            </a:r>
          </a:p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blipFill dpi="0" rotWithShape="1">
                  <a:blip r:embed="rId7"/>
                  <a:srcRect/>
                  <a:stretch>
                    <a:fillRect/>
                  </a:stretch>
                </a:blipFill>
                <a:latin typeface="Arial"/>
                <a:cs typeface="Arial"/>
              </a:rPr>
              <a:t>"Винни-Пух и все, все, все"</a:t>
            </a:r>
          </a:p>
        </p:txBody>
      </p:sp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5486400" y="2179638"/>
            <a:ext cx="2773363" cy="3786187"/>
            <a:chOff x="5486400" y="2179052"/>
            <a:chExt cx="2773363" cy="3786752"/>
          </a:xfrm>
        </p:grpSpPr>
        <p:pic>
          <p:nvPicPr>
            <p:cNvPr id="35848" name="Picture 7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486400" y="2179052"/>
              <a:ext cx="2773363" cy="3236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49" name="WordArt 8"/>
            <p:cNvSpPr>
              <a:spLocks noChangeArrowheads="1" noChangeShapeType="1" noTextEdit="1"/>
            </p:cNvSpPr>
            <p:nvPr/>
          </p:nvSpPr>
          <p:spPr bwMode="auto">
            <a:xfrm>
              <a:off x="5549106" y="5165704"/>
              <a:ext cx="2647950" cy="80010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blipFill dpi="0" rotWithShape="1">
                    <a:blip r:embed="rId9"/>
                    <a:srcRect/>
                    <a:stretch>
                      <a:fillRect/>
                    </a:stretch>
                  </a:blipFill>
                  <a:latin typeface="Arial"/>
                  <a:cs typeface="Arial"/>
                </a:rPr>
                <a:t>Милн Ален </a:t>
              </a:r>
            </a:p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blipFill dpi="0" rotWithShape="1">
                    <a:blip r:embed="rId9"/>
                    <a:srcRect/>
                    <a:stretch>
                      <a:fillRect/>
                    </a:stretch>
                  </a:blipFill>
                  <a:latin typeface="Arial"/>
                  <a:cs typeface="Arial"/>
                </a:rPr>
                <a:t>Александер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63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flipH="1">
            <a:off x="8012113" y="5816600"/>
            <a:ext cx="1093787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47800" y="914400"/>
            <a:ext cx="624840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219200" y="1905000"/>
            <a:ext cx="275907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4953000" y="1779588"/>
            <a:ext cx="2952750" cy="4410075"/>
            <a:chOff x="4953000" y="1779588"/>
            <a:chExt cx="2952750" cy="4409838"/>
          </a:xfrm>
        </p:grpSpPr>
        <p:pic>
          <p:nvPicPr>
            <p:cNvPr id="36872" name="Picture 5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4953000" y="1779588"/>
              <a:ext cx="2952750" cy="3678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3" name="WordArt 8"/>
            <p:cNvSpPr>
              <a:spLocks noChangeArrowheads="1" noChangeShapeType="1" noTextEdit="1"/>
            </p:cNvSpPr>
            <p:nvPr/>
          </p:nvSpPr>
          <p:spPr bwMode="auto">
            <a:xfrm>
              <a:off x="5124450" y="5443773"/>
              <a:ext cx="2571750" cy="745653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blipFill dpi="0" rotWithShape="1">
                    <a:blip r:embed="rId9"/>
                    <a:srcRect/>
                    <a:stretch>
                      <a:fillRect/>
                    </a:stretch>
                  </a:blipFill>
                  <a:latin typeface="Arial"/>
                  <a:cs typeface="Arial"/>
                </a:rPr>
                <a:t>Аксаков Сергей</a:t>
              </a:r>
            </a:p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blipFill dpi="0" rotWithShape="1">
                    <a:blip r:embed="rId9"/>
                    <a:srcRect/>
                    <a:stretch>
                      <a:fillRect/>
                    </a:stretch>
                  </a:blipFill>
                  <a:latin typeface="Arial"/>
                  <a:cs typeface="Arial"/>
                </a:rPr>
                <a:t>Тимофеевич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63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43800" y="5794375"/>
            <a:ext cx="1177925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6800" y="1143000"/>
            <a:ext cx="4114800" cy="167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-1212144">
            <a:off x="1395413" y="2625725"/>
            <a:ext cx="3457575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Группа 2"/>
          <p:cNvGrpSpPr>
            <a:grpSpLocks/>
          </p:cNvGrpSpPr>
          <p:nvPr/>
        </p:nvGrpSpPr>
        <p:grpSpPr bwMode="auto">
          <a:xfrm>
            <a:off x="5291138" y="1725613"/>
            <a:ext cx="2944812" cy="4233862"/>
            <a:chOff x="5291138" y="1725613"/>
            <a:chExt cx="2944812" cy="4233861"/>
          </a:xfrm>
        </p:grpSpPr>
        <p:pic>
          <p:nvPicPr>
            <p:cNvPr id="37896" name="Picture 6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5291138" y="1725613"/>
              <a:ext cx="2944812" cy="3668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897" name="WordArt 8"/>
            <p:cNvSpPr>
              <a:spLocks noChangeArrowheads="1" noChangeShapeType="1" noTextEdit="1"/>
            </p:cNvSpPr>
            <p:nvPr/>
          </p:nvSpPr>
          <p:spPr bwMode="auto">
            <a:xfrm>
              <a:off x="5334052" y="5181599"/>
              <a:ext cx="2798710" cy="777875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blipFill dpi="0" rotWithShape="1">
                    <a:blip r:embed="rId9"/>
                    <a:srcRect/>
                    <a:stretch>
                      <a:fillRect/>
                    </a:stretch>
                  </a:blipFill>
                  <a:latin typeface="Arial"/>
                  <a:cs typeface="Arial"/>
                </a:rPr>
                <a:t>Вильгельм </a:t>
              </a:r>
            </a:p>
            <a:p>
              <a:pPr algn="ctr"/>
              <a:r>
                <a:rPr lang="ru-RU" sz="3600" b="1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blipFill dpi="0" rotWithShape="1">
                    <a:blip r:embed="rId9"/>
                    <a:srcRect/>
                    <a:stretch>
                      <a:fillRect/>
                    </a:stretch>
                  </a:blipFill>
                  <a:latin typeface="Arial"/>
                  <a:cs typeface="Arial"/>
                </a:rPr>
                <a:t>Гауф</a:t>
              </a:r>
            </a:p>
          </p:txBody>
        </p:sp>
      </p:grp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04" descr="j0433800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458200" y="5224463"/>
            <a:ext cx="6477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2" descr="M:\Мамонтова\nabor_fonov_12\15-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2" descr="C:\Documents and Settings\Мама\Рабочий стол\рамки\Frame-063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Прямоугольник 1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9275" y="2371725"/>
            <a:ext cx="8051800" cy="254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1330</TotalTime>
  <Words>523</Words>
  <Application>Microsoft Office PowerPoint</Application>
  <PresentationFormat>Экран (4:3)</PresentationFormat>
  <Paragraphs>137</Paragraphs>
  <Slides>28</Slides>
  <Notes>0</Notes>
  <HiddenSlides>24</HiddenSlides>
  <MMClips>6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Тема Office</vt:lpstr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валентин и наталья</dc:creator>
  <cp:lastModifiedBy>Пользователь</cp:lastModifiedBy>
  <cp:revision>95</cp:revision>
  <cp:lastPrinted>1601-01-01T00:00:00Z</cp:lastPrinted>
  <dcterms:created xsi:type="dcterms:W3CDTF">1601-01-01T00:00:00Z</dcterms:created>
  <dcterms:modified xsi:type="dcterms:W3CDTF">2025-03-19T17:49:26Z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