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82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58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3C17"/>
    <a:srgbClr val="D942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8"/>
          <p:cNvSpPr txBox="1">
            <a:spLocks noChangeArrowheads="1"/>
          </p:cNvSpPr>
          <p:nvPr userDrawn="1"/>
        </p:nvSpPr>
        <p:spPr bwMode="auto">
          <a:xfrm>
            <a:off x="3157749" y="6174300"/>
            <a:ext cx="5912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/>
            <a:r>
              <a:rPr lang="ru-RU" alt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Автор: Колышкина Елена Владимировна</a:t>
            </a:r>
          </a:p>
          <a:p>
            <a:pPr algn="ctr"/>
            <a:r>
              <a:rPr lang="ru-RU" alt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учитель географии высшей категории, г. Новосибирск, 2023</a:t>
            </a:r>
          </a:p>
        </p:txBody>
      </p:sp>
    </p:spTree>
    <p:extLst>
      <p:ext uri="{BB962C8B-B14F-4D97-AF65-F5344CB8AC3E}">
        <p14:creationId xmlns:p14="http://schemas.microsoft.com/office/powerpoint/2010/main" val="39329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27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8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17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96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54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05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18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2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7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57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673CA-EBD7-484E-B44C-53BECEBD3D22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C87FF-0E0A-4291-BCDC-71AE6460FB5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0" cmpd="thinThick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95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FD549-642A-4BE2-BF68-E710EB70DD7F}"/>
              </a:ext>
            </a:extLst>
          </p:cNvPr>
          <p:cNvSpPr txBox="1"/>
          <p:nvPr/>
        </p:nvSpPr>
        <p:spPr>
          <a:xfrm>
            <a:off x="-343772" y="831090"/>
            <a:ext cx="10181230" cy="230776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4400" b="1" i="1" dirty="0">
                <a:ln w="28575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Познавательная викторина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61F207-08EE-4FC5-8443-73235F0EC3BC}"/>
              </a:ext>
            </a:extLst>
          </p:cNvPr>
          <p:cNvSpPr txBox="1"/>
          <p:nvPr/>
        </p:nvSpPr>
        <p:spPr>
          <a:xfrm>
            <a:off x="600500" y="3648029"/>
            <a:ext cx="108636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i="1" dirty="0"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358284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2021841" y="295704"/>
            <a:ext cx="758209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количество городов насчитывается в России?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1019 городов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1119 городов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2119 городов </a:t>
            </a:r>
          </a:p>
        </p:txBody>
      </p:sp>
    </p:spTree>
    <p:extLst>
      <p:ext uri="{BB962C8B-B14F-4D97-AF65-F5344CB8AC3E}">
        <p14:creationId xmlns:p14="http://schemas.microsoft.com/office/powerpoint/2010/main" val="296737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городов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239521" y="464025"/>
            <a:ext cx="809009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количество городов-миллионеров  в России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городов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города</a:t>
            </a:r>
          </a:p>
        </p:txBody>
      </p:sp>
    </p:spTree>
    <p:extLst>
      <p:ext uri="{BB962C8B-B14F-4D97-AF65-F5344CB8AC3E}">
        <p14:creationId xmlns:p14="http://schemas.microsoft.com/office/powerpoint/2010/main" val="347802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Апостола Петра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2420961" y="288879"/>
            <a:ext cx="6837529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честь кого назван город </a:t>
            </a:r>
          </a:p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Петра Вяземского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Петра Первого</a:t>
            </a:r>
          </a:p>
        </p:txBody>
      </p:sp>
    </p:spTree>
    <p:extLst>
      <p:ext uri="{BB962C8B-B14F-4D97-AF65-F5344CB8AC3E}">
        <p14:creationId xmlns:p14="http://schemas.microsoft.com/office/powerpoint/2010/main" val="61492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960881" y="368490"/>
            <a:ext cx="755161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из этих городов находится на реке Ангара?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Якутск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Иркутск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</a:t>
            </a:r>
          </a:p>
        </p:txBody>
      </p:sp>
    </p:spTree>
    <p:extLst>
      <p:ext uri="{BB962C8B-B14F-4D97-AF65-F5344CB8AC3E}">
        <p14:creationId xmlns:p14="http://schemas.microsoft.com/office/powerpoint/2010/main" val="335074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Мурманск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534536" y="392905"/>
            <a:ext cx="8845875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из этих городов находится за Северным полярным кругом?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Владивосток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Псков </a:t>
            </a:r>
          </a:p>
        </p:txBody>
      </p:sp>
    </p:spTree>
    <p:extLst>
      <p:ext uri="{BB962C8B-B14F-4D97-AF65-F5344CB8AC3E}">
        <p14:creationId xmlns:p14="http://schemas.microsoft.com/office/powerpoint/2010/main" val="258568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Иваново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422401" y="368490"/>
            <a:ext cx="809009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российский город называют «городом невест»?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Владимир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Кострома </a:t>
            </a:r>
          </a:p>
        </p:txBody>
      </p:sp>
    </p:spTree>
    <p:extLst>
      <p:ext uri="{BB962C8B-B14F-4D97-AF65-F5344CB8AC3E}">
        <p14:creationId xmlns:p14="http://schemas.microsoft.com/office/powerpoint/2010/main" val="161213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Тверь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503681" y="368490"/>
            <a:ext cx="800881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город, который не является городом-героем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Тула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Керчь  </a:t>
            </a:r>
          </a:p>
        </p:txBody>
      </p:sp>
    </p:spTree>
    <p:extLst>
      <p:ext uri="{BB962C8B-B14F-4D97-AF65-F5344CB8AC3E}">
        <p14:creationId xmlns:p14="http://schemas.microsoft.com/office/powerpoint/2010/main" val="120931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Тулу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243841" y="464025"/>
            <a:ext cx="951249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какой город, согласно пословице, не стоит ехать со своим самоваром?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Самару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Курск</a:t>
            </a:r>
          </a:p>
        </p:txBody>
      </p:sp>
    </p:spTree>
    <p:extLst>
      <p:ext uri="{BB962C8B-B14F-4D97-AF65-F5344CB8AC3E}">
        <p14:creationId xmlns:p14="http://schemas.microsoft.com/office/powerpoint/2010/main" val="238814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Киров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788161" y="288879"/>
            <a:ext cx="747033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из этих городов расположен не на Волге?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Ярославль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Астрахань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958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Архангельск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229361" y="368490"/>
            <a:ext cx="828313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город изображён на купюре достоинством 500 рублей?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Новгород </a:t>
            </a:r>
          </a:p>
        </p:txBody>
      </p:sp>
    </p:spTree>
    <p:extLst>
      <p:ext uri="{BB962C8B-B14F-4D97-AF65-F5344CB8AC3E}">
        <p14:creationId xmlns:p14="http://schemas.microsoft.com/office/powerpoint/2010/main" val="350439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Костроме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894081" y="368490"/>
            <a:ext cx="861841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Этот город называют «сырной столицей»</a:t>
            </a:r>
          </a:p>
          <a:p>
            <a:pPr algn="ctr"/>
            <a:r>
              <a:rPr lang="ru-RU" sz="32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«льняной столицей» России. </a:t>
            </a:r>
          </a:p>
          <a:p>
            <a:pPr algn="ctr"/>
            <a:r>
              <a:rPr lang="ru-RU" sz="32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каком городе речь?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Вологде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Смоленске</a:t>
            </a:r>
          </a:p>
        </p:txBody>
      </p:sp>
    </p:spTree>
    <p:extLst>
      <p:ext uri="{BB962C8B-B14F-4D97-AF65-F5344CB8AC3E}">
        <p14:creationId xmlns:p14="http://schemas.microsoft.com/office/powerpoint/2010/main" val="343900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Дербент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788161" y="368490"/>
            <a:ext cx="772433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самый южный город России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Астрахань</a:t>
            </a:r>
          </a:p>
        </p:txBody>
      </p:sp>
    </p:spTree>
    <p:extLst>
      <p:ext uri="{BB962C8B-B14F-4D97-AF65-F5344CB8AC3E}">
        <p14:creationId xmlns:p14="http://schemas.microsoft.com/office/powerpoint/2010/main" val="416327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Калуга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391921" y="368490"/>
            <a:ext cx="812057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город называют «колыбелью космонавтики»?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Тверь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Воронеж </a:t>
            </a:r>
          </a:p>
        </p:txBody>
      </p:sp>
    </p:spTree>
    <p:extLst>
      <p:ext uri="{BB962C8B-B14F-4D97-AF65-F5344CB8AC3E}">
        <p14:creationId xmlns:p14="http://schemas.microsoft.com/office/powerpoint/2010/main" val="242195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615441" y="368490"/>
            <a:ext cx="789705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город не входит в «Золотое Кольцо России»?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Ярославль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Пенза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Владимир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670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Ростов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382136" y="541210"/>
            <a:ext cx="8747759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кремле этого города снимали </a:t>
            </a:r>
          </a:p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сцены старой Москвы в фильме </a:t>
            </a:r>
          </a:p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«Иван Васильевич меняет профессию». </a:t>
            </a:r>
          </a:p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город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Дмитров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Коломна </a:t>
            </a:r>
          </a:p>
        </p:txBody>
      </p:sp>
    </p:spTree>
    <p:extLst>
      <p:ext uri="{BB962C8B-B14F-4D97-AF65-F5344CB8AC3E}">
        <p14:creationId xmlns:p14="http://schemas.microsoft.com/office/powerpoint/2010/main" val="229533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239521" y="368490"/>
            <a:ext cx="827297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городе находится самое глубокое в мире метро?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Екатеринбург</a:t>
            </a:r>
          </a:p>
        </p:txBody>
      </p:sp>
    </p:spTree>
    <p:extLst>
      <p:ext uri="{BB962C8B-B14F-4D97-AF65-F5344CB8AC3E}">
        <p14:creationId xmlns:p14="http://schemas.microsoft.com/office/powerpoint/2010/main" val="27695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Владивосток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361441" y="368490"/>
            <a:ext cx="815105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Москвы в какой город ведёт Транссибирская магистраль?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Новосибирск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Хабаровск </a:t>
            </a:r>
          </a:p>
        </p:txBody>
      </p:sp>
    </p:spTree>
    <p:extLst>
      <p:ext uri="{BB962C8B-B14F-4D97-AF65-F5344CB8AC3E}">
        <p14:creationId xmlns:p14="http://schemas.microsoft.com/office/powerpoint/2010/main" val="11120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Нижний Новгород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382136" y="541210"/>
            <a:ext cx="9408159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этом городе в 1500—1515 гг. был возведён </a:t>
            </a:r>
          </a:p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каменный кремль, который не был взят врагом ни разу за всю историю своего существования. Назовите город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Астрахань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Ростов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99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Ухта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599441" y="368490"/>
            <a:ext cx="891305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Этот город был назван в честь реки, на которой впервые в России была добыта нефть. </a:t>
            </a:r>
          </a:p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название носит и эта река, и город?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Уфа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Ульяновск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450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599441" y="464025"/>
            <a:ext cx="887241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один из древнейших городов на севере, который стал знаменит тем, что с 1999 г. </a:t>
            </a:r>
          </a:p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 объявлен родиной Деда Мороза.</a:t>
            </a:r>
          </a:p>
          <a:p>
            <a:pPr algn="ctr"/>
            <a:r>
              <a:rPr lang="ru-RU" sz="28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Назовите город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Великий Новгород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Великий Устюг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 Уренгой </a:t>
            </a:r>
          </a:p>
        </p:txBody>
      </p:sp>
    </p:spTree>
    <p:extLst>
      <p:ext uri="{BB962C8B-B14F-4D97-AF65-F5344CB8AC3E}">
        <p14:creationId xmlns:p14="http://schemas.microsoft.com/office/powerpoint/2010/main" val="286192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427022" y="545305"/>
            <a:ext cx="837184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преданию, </a:t>
            </a:r>
          </a:p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стоит на холмах. </a:t>
            </a:r>
          </a:p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их?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Девять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Одиннадцать </a:t>
            </a:r>
          </a:p>
        </p:txBody>
      </p:sp>
    </p:spTree>
    <p:extLst>
      <p:ext uri="{BB962C8B-B14F-4D97-AF65-F5344CB8AC3E}">
        <p14:creationId xmlns:p14="http://schemas.microsoft.com/office/powerpoint/2010/main" val="136905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036321" y="464025"/>
            <a:ext cx="733825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городов входит в «Золотое Кольцо России»?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Десять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Восемь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Шесть </a:t>
            </a:r>
          </a:p>
        </p:txBody>
      </p:sp>
    </p:spTree>
    <p:extLst>
      <p:ext uri="{BB962C8B-B14F-4D97-AF65-F5344CB8AC3E}">
        <p14:creationId xmlns:p14="http://schemas.microsoft.com/office/powerpoint/2010/main" val="156515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Юрий Долгорукий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361441" y="288879"/>
            <a:ext cx="736873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Кем была основана Москва?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 Грозный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Пётр Первый</a:t>
            </a:r>
          </a:p>
        </p:txBody>
      </p:sp>
    </p:spTree>
    <p:extLst>
      <p:ext uri="{BB962C8B-B14F-4D97-AF65-F5344CB8AC3E}">
        <p14:creationId xmlns:p14="http://schemas.microsoft.com/office/powerpoint/2010/main" val="10726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Тула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684737" y="378650"/>
            <a:ext cx="785641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«оружейную столицу» России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Саратов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Чебоксары  </a:t>
            </a:r>
          </a:p>
        </p:txBody>
      </p:sp>
    </p:spTree>
    <p:extLst>
      <p:ext uri="{BB962C8B-B14F-4D97-AF65-F5344CB8AC3E}">
        <p14:creationId xmlns:p14="http://schemas.microsoft.com/office/powerpoint/2010/main" val="77205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087121" y="378650"/>
            <a:ext cx="806977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город является </a:t>
            </a:r>
          </a:p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«янтарной столицей» страны?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Волгоград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Калининград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Димитровград </a:t>
            </a:r>
          </a:p>
        </p:txBody>
      </p:sp>
    </p:spTree>
    <p:extLst>
      <p:ext uri="{BB962C8B-B14F-4D97-AF65-F5344CB8AC3E}">
        <p14:creationId xmlns:p14="http://schemas.microsoft.com/office/powerpoint/2010/main" val="259065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Челябинск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467361" y="541210"/>
            <a:ext cx="860825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Ровно половина какого города относится к Уралу, а половина к Сибири? 200 лет назад в него постоянно приходили среднеазиатские караваны верблюдов. </a:t>
            </a:r>
          </a:p>
          <a:p>
            <a:pPr algn="ctr"/>
            <a:r>
              <a:rPr lang="ru-RU" sz="24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гербе этого города изображён верблюд</a:t>
            </a:r>
            <a:endParaRPr lang="ru-RU" b="1" i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Астрахань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Оренбург </a:t>
            </a:r>
          </a:p>
        </p:txBody>
      </p:sp>
    </p:spTree>
    <p:extLst>
      <p:ext uri="{BB962C8B-B14F-4D97-AF65-F5344CB8AC3E}">
        <p14:creationId xmlns:p14="http://schemas.microsoft.com/office/powerpoint/2010/main" val="188683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Покров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168401" y="368490"/>
            <a:ext cx="834409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городе находится первый </a:t>
            </a:r>
          </a:p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мире памятник шоколаду?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Пенза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Петрозаводск </a:t>
            </a:r>
          </a:p>
        </p:txBody>
      </p:sp>
    </p:spTree>
    <p:extLst>
      <p:ext uri="{BB962C8B-B14F-4D97-AF65-F5344CB8AC3E}">
        <p14:creationId xmlns:p14="http://schemas.microsoft.com/office/powerpoint/2010/main" val="1704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198881" y="464025"/>
            <a:ext cx="773449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город России считается родиной Снегурочки?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Северодвинск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Кострома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Великий Устюг</a:t>
            </a:r>
          </a:p>
        </p:txBody>
      </p:sp>
    </p:spTree>
    <p:extLst>
      <p:ext uri="{BB962C8B-B14F-4D97-AF65-F5344CB8AC3E}">
        <p14:creationId xmlns:p14="http://schemas.microsoft.com/office/powerpoint/2010/main" val="371798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Мурманск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270001" y="388810"/>
            <a:ext cx="7825930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северный город является незамерзающим портом?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Архангельск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Тикси </a:t>
            </a:r>
          </a:p>
        </p:txBody>
      </p:sp>
    </p:spTree>
    <p:extLst>
      <p:ext uri="{BB962C8B-B14F-4D97-AF65-F5344CB8AC3E}">
        <p14:creationId xmlns:p14="http://schemas.microsoft.com/office/powerpoint/2010/main" val="422535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3973770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Астрахань </a:t>
            </a:r>
          </a:p>
        </p:txBody>
      </p:sp>
      <p:sp>
        <p:nvSpPr>
          <p:cNvPr id="4" name="Равнобедренный треугольник 3">
            <a:hlinkClick r:id="" action="ppaction://hlinkshowjump?jump=nextslide"/>
          </p:cNvPr>
          <p:cNvSpPr/>
          <p:nvPr/>
        </p:nvSpPr>
        <p:spPr>
          <a:xfrm rot="5400000">
            <a:off x="11515297" y="6151728"/>
            <a:ext cx="409433" cy="511791"/>
          </a:xfrm>
          <a:prstGeom prst="triangle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709761" y="464025"/>
            <a:ext cx="6837529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город расположен </a:t>
            </a:r>
          </a:p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11 островах?</a:t>
            </a:r>
            <a:endParaRPr lang="ru-RU" sz="3200" b="1" i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5725234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Магнитогорск </a:t>
            </a:r>
          </a:p>
        </p:txBody>
      </p:sp>
    </p:spTree>
    <p:extLst>
      <p:ext uri="{BB962C8B-B14F-4D97-AF65-F5344CB8AC3E}">
        <p14:creationId xmlns:p14="http://schemas.microsoft.com/office/powerpoint/2010/main" val="381224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382136" y="5725233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Новосибирск </a:t>
            </a:r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101600" y="571690"/>
            <a:ext cx="8679371" cy="1050878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российском городе находится самая длинная прямая улица в мире — Красный проспект?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82136" y="4849502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Пермь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82136" y="3973771"/>
            <a:ext cx="4230806" cy="668741"/>
          </a:xfrm>
          <a:prstGeom prst="flowChartTermina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 </a:t>
            </a:r>
          </a:p>
        </p:txBody>
      </p:sp>
      <p:sp>
        <p:nvSpPr>
          <p:cNvPr id="8" name="Умножение 7">
            <a:hlinkClick r:id="" action="ppaction://hlinkshowjump?jump=endshow"/>
          </p:cNvPr>
          <p:cNvSpPr/>
          <p:nvPr/>
        </p:nvSpPr>
        <p:spPr>
          <a:xfrm>
            <a:off x="11341290" y="6018663"/>
            <a:ext cx="641445" cy="736980"/>
          </a:xfrm>
          <a:prstGeom prst="mathMultiply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7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11341290" y="6018663"/>
            <a:ext cx="641445" cy="736980"/>
          </a:xfrm>
          <a:prstGeom prst="mathMultiply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A9935F-10E1-484F-A2BE-A3BB04AB7BFE}"/>
              </a:ext>
            </a:extLst>
          </p:cNvPr>
          <p:cNvSpPr txBox="1"/>
          <p:nvPr/>
        </p:nvSpPr>
        <p:spPr>
          <a:xfrm>
            <a:off x="3180080" y="3429000"/>
            <a:ext cx="62179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i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Молодцы!!!</a:t>
            </a:r>
          </a:p>
        </p:txBody>
      </p:sp>
    </p:spTree>
    <p:extLst>
      <p:ext uri="{BB962C8B-B14F-4D97-AF65-F5344CB8AC3E}">
        <p14:creationId xmlns:p14="http://schemas.microsoft.com/office/powerpoint/2010/main" val="30376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483</Words>
  <Application>Microsoft Office PowerPoint</Application>
  <PresentationFormat>Широкоэкранный</PresentationFormat>
  <Paragraphs>143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КЕВ</dc:creator>
  <cp:lastModifiedBy>Ирина Никитина</cp:lastModifiedBy>
  <cp:revision>24</cp:revision>
  <dcterms:created xsi:type="dcterms:W3CDTF">2023-10-27T11:03:19Z</dcterms:created>
  <dcterms:modified xsi:type="dcterms:W3CDTF">2025-03-21T05:38:47Z</dcterms:modified>
</cp:coreProperties>
</file>