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84" r:id="rId4"/>
    <p:sldId id="259" r:id="rId5"/>
    <p:sldId id="260" r:id="rId6"/>
    <p:sldId id="261" r:id="rId7"/>
    <p:sldId id="262" r:id="rId8"/>
    <p:sldId id="278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FF66FF"/>
    <a:srgbClr val="00FF00"/>
    <a:srgbClr val="66FFFF"/>
    <a:srgbClr val="000000"/>
    <a:srgbClr val="9999FF"/>
    <a:srgbClr val="3366FF"/>
    <a:srgbClr val="996633"/>
    <a:srgbClr val="0099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808D-FE37-4778-BF4A-4D5C1482E826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EC2C-F649-4592-B7B5-9E93AF04E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808D-FE37-4778-BF4A-4D5C1482E826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EC2C-F649-4592-B7B5-9E93AF04E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808D-FE37-4778-BF4A-4D5C1482E826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EC2C-F649-4592-B7B5-9E93AF04E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808D-FE37-4778-BF4A-4D5C1482E826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EC2C-F649-4592-B7B5-9E93AF04E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808D-FE37-4778-BF4A-4D5C1482E826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EC2C-F649-4592-B7B5-9E93AF04E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808D-FE37-4778-BF4A-4D5C1482E826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EC2C-F649-4592-B7B5-9E93AF04E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808D-FE37-4778-BF4A-4D5C1482E826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EC2C-F649-4592-B7B5-9E93AF04E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808D-FE37-4778-BF4A-4D5C1482E826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EC2C-F649-4592-B7B5-9E93AF04E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808D-FE37-4778-BF4A-4D5C1482E826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EC2C-F649-4592-B7B5-9E93AF04E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808D-FE37-4778-BF4A-4D5C1482E826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EC2C-F649-4592-B7B5-9E93AF04E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2808D-FE37-4778-BF4A-4D5C1482E826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6EC2C-F649-4592-B7B5-9E93AF04E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2808D-FE37-4778-BF4A-4D5C1482E826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6EC2C-F649-4592-B7B5-9E93AF04EFB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19.xml"/><Relationship Id="rId26" Type="http://schemas.openxmlformats.org/officeDocument/2006/relationships/slide" Target="slide27.xml"/><Relationship Id="rId3" Type="http://schemas.openxmlformats.org/officeDocument/2006/relationships/slide" Target="slide4.xml"/><Relationship Id="rId21" Type="http://schemas.openxmlformats.org/officeDocument/2006/relationships/slide" Target="slide22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5" Type="http://schemas.openxmlformats.org/officeDocument/2006/relationships/slide" Target="slide26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24" Type="http://schemas.openxmlformats.org/officeDocument/2006/relationships/slide" Target="slide25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23" Type="http://schemas.openxmlformats.org/officeDocument/2006/relationships/slide" Target="slide24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4B6C1555-C7F5-4E8C-9DD0-05C87EDC6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429000"/>
            <a:ext cx="3165375" cy="31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767" y="1556792"/>
            <a:ext cx="8272466" cy="1752600"/>
          </a:xfrm>
        </p:spPr>
        <p:txBody>
          <a:bodyPr>
            <a:noAutofit/>
          </a:bodyPr>
          <a:lstStyle/>
          <a:p>
            <a:r>
              <a:rPr lang="ru-RU" sz="7200" dirty="0">
                <a:ln w="38100">
                  <a:solidFill>
                    <a:schemeClr val="tx1">
                      <a:alpha val="25000"/>
                    </a:schemeClr>
                  </a:solidFill>
                  <a:prstDash val="solid"/>
                  <a:rou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«Своя игра»</a:t>
            </a:r>
            <a:br>
              <a:rPr lang="ru-RU" sz="7200" dirty="0">
                <a:ln w="38100">
                  <a:solidFill>
                    <a:schemeClr val="tx1">
                      <a:alpha val="25000"/>
                    </a:schemeClr>
                  </a:solidFill>
                  <a:prstDash val="solid"/>
                  <a:rou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>
                <a:ln w="38100">
                  <a:solidFill>
                    <a:schemeClr val="tx1">
                      <a:alpha val="25000"/>
                    </a:schemeClr>
                  </a:solidFill>
                  <a:prstDash val="solid"/>
                  <a:rou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сказкам русских и </a:t>
            </a:r>
            <a:br>
              <a:rPr lang="ru-RU" sz="4800" dirty="0">
                <a:ln w="38100">
                  <a:solidFill>
                    <a:schemeClr val="tx1">
                      <a:alpha val="25000"/>
                    </a:schemeClr>
                  </a:solidFill>
                  <a:prstDash val="solid"/>
                  <a:rou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>
                <a:ln w="38100">
                  <a:solidFill>
                    <a:schemeClr val="tx1">
                      <a:alpha val="25000"/>
                    </a:schemeClr>
                  </a:solidFill>
                  <a:prstDash val="solid"/>
                  <a:round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зарубежных писателей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/>
          <p:cNvSpPr/>
          <p:nvPr/>
        </p:nvSpPr>
        <p:spPr>
          <a:xfrm>
            <a:off x="514084" y="1142984"/>
            <a:ext cx="2772032" cy="900000"/>
          </a:xfrm>
          <a:prstGeom prst="hexagon">
            <a:avLst/>
          </a:prstGeom>
          <a:solidFill>
            <a:srgbClr val="FF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Сказки С.Я.Маршака</a:t>
            </a:r>
          </a:p>
        </p:txBody>
      </p:sp>
      <p:sp>
        <p:nvSpPr>
          <p:cNvPr id="6" name="Шестиугольник 5"/>
          <p:cNvSpPr/>
          <p:nvPr/>
        </p:nvSpPr>
        <p:spPr>
          <a:xfrm>
            <a:off x="3286116" y="1142984"/>
            <a:ext cx="1060704" cy="914400"/>
          </a:xfrm>
          <a:prstGeom prst="hexagon">
            <a:avLst/>
          </a:prstGeom>
          <a:solidFill>
            <a:srgbClr val="FF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rgbClr val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5</a:t>
            </a:r>
            <a:endParaRPr lang="ru-RU" sz="3600" dirty="0">
              <a:ln>
                <a:solidFill>
                  <a:srgbClr val="000000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4366116" y="1142984"/>
            <a:ext cx="1060704" cy="914400"/>
          </a:xfrm>
          <a:prstGeom prst="hexagon">
            <a:avLst/>
          </a:prstGeom>
          <a:solidFill>
            <a:srgbClr val="FF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10</a:t>
            </a:r>
            <a:endParaRPr lang="ru-RU" sz="3600" dirty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5446116" y="1142984"/>
            <a:ext cx="1060704" cy="914400"/>
          </a:xfrm>
          <a:prstGeom prst="hexagon">
            <a:avLst/>
          </a:prstGeom>
          <a:solidFill>
            <a:srgbClr val="FF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15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Шестиугольник 9"/>
          <p:cNvSpPr/>
          <p:nvPr/>
        </p:nvSpPr>
        <p:spPr>
          <a:xfrm>
            <a:off x="6526116" y="1142984"/>
            <a:ext cx="1060704" cy="914400"/>
          </a:xfrm>
          <a:prstGeom prst="hexagon">
            <a:avLst/>
          </a:prstGeom>
          <a:solidFill>
            <a:srgbClr val="FF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20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Шестиугольник 10"/>
          <p:cNvSpPr/>
          <p:nvPr/>
        </p:nvSpPr>
        <p:spPr>
          <a:xfrm>
            <a:off x="7606116" y="1142984"/>
            <a:ext cx="1060704" cy="914400"/>
          </a:xfrm>
          <a:prstGeom prst="hexagon">
            <a:avLst/>
          </a:prstGeom>
          <a:solidFill>
            <a:srgbClr val="FF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25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Шестиугольник 11"/>
          <p:cNvSpPr/>
          <p:nvPr/>
        </p:nvSpPr>
        <p:spPr>
          <a:xfrm>
            <a:off x="514084" y="2042984"/>
            <a:ext cx="2772032" cy="900000"/>
          </a:xfrm>
          <a:prstGeom prst="hexagon">
            <a:avLst/>
          </a:prstGeom>
          <a:solidFill>
            <a:srgbClr val="FFC0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Сказки К.И.Чуковского</a:t>
            </a:r>
          </a:p>
        </p:txBody>
      </p:sp>
      <p:sp>
        <p:nvSpPr>
          <p:cNvPr id="13" name="Шестиугольник 12"/>
          <p:cNvSpPr/>
          <p:nvPr/>
        </p:nvSpPr>
        <p:spPr>
          <a:xfrm>
            <a:off x="3286116" y="2042984"/>
            <a:ext cx="1060704" cy="914400"/>
          </a:xfrm>
          <a:prstGeom prst="hexagon">
            <a:avLst/>
          </a:prstGeom>
          <a:solidFill>
            <a:srgbClr val="FFC0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4366116" y="2042984"/>
            <a:ext cx="1060704" cy="914400"/>
          </a:xfrm>
          <a:prstGeom prst="hexagon">
            <a:avLst/>
          </a:prstGeom>
          <a:solidFill>
            <a:srgbClr val="FFC0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10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Шестиугольник 14"/>
          <p:cNvSpPr/>
          <p:nvPr/>
        </p:nvSpPr>
        <p:spPr>
          <a:xfrm>
            <a:off x="5446116" y="2042984"/>
            <a:ext cx="1060704" cy="914400"/>
          </a:xfrm>
          <a:prstGeom prst="hexagon">
            <a:avLst/>
          </a:prstGeom>
          <a:solidFill>
            <a:srgbClr val="FFC0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15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Шестиугольник 15"/>
          <p:cNvSpPr/>
          <p:nvPr/>
        </p:nvSpPr>
        <p:spPr>
          <a:xfrm>
            <a:off x="6526116" y="2042984"/>
            <a:ext cx="1060704" cy="914400"/>
          </a:xfrm>
          <a:prstGeom prst="hexagon">
            <a:avLst/>
          </a:prstGeom>
          <a:solidFill>
            <a:srgbClr val="FFC0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10" action="ppaction://hlinksldjump"/>
              </a:rPr>
              <a:t>20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Шестиугольник 16"/>
          <p:cNvSpPr/>
          <p:nvPr/>
        </p:nvSpPr>
        <p:spPr>
          <a:xfrm>
            <a:off x="7606116" y="2042984"/>
            <a:ext cx="1060704" cy="914400"/>
          </a:xfrm>
          <a:prstGeom prst="hexagon">
            <a:avLst/>
          </a:prstGeom>
          <a:solidFill>
            <a:srgbClr val="FFC0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11" action="ppaction://hlinksldjump"/>
              </a:rPr>
              <a:t>25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Шестиугольник 24"/>
          <p:cNvSpPr/>
          <p:nvPr/>
        </p:nvSpPr>
        <p:spPr>
          <a:xfrm>
            <a:off x="514084" y="2942984"/>
            <a:ext cx="2772032" cy="900000"/>
          </a:xfrm>
          <a:prstGeom prst="hexagon">
            <a:avLst/>
          </a:prstGeom>
          <a:solidFill>
            <a:srgbClr val="00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Сказки Г.Х.Андерсена</a:t>
            </a:r>
          </a:p>
        </p:txBody>
      </p:sp>
      <p:sp>
        <p:nvSpPr>
          <p:cNvPr id="26" name="Шестиугольник 25"/>
          <p:cNvSpPr/>
          <p:nvPr/>
        </p:nvSpPr>
        <p:spPr>
          <a:xfrm>
            <a:off x="3286116" y="2942984"/>
            <a:ext cx="1060704" cy="914400"/>
          </a:xfrm>
          <a:prstGeom prst="hexagon">
            <a:avLst/>
          </a:prstGeom>
          <a:solidFill>
            <a:srgbClr val="00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12" action="ppaction://hlinksldjump"/>
              </a:rPr>
              <a:t>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Шестиугольник 26"/>
          <p:cNvSpPr/>
          <p:nvPr/>
        </p:nvSpPr>
        <p:spPr>
          <a:xfrm>
            <a:off x="4366116" y="2942984"/>
            <a:ext cx="1060704" cy="914400"/>
          </a:xfrm>
          <a:prstGeom prst="hexagon">
            <a:avLst/>
          </a:prstGeom>
          <a:solidFill>
            <a:srgbClr val="00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13" action="ppaction://hlinksldjump"/>
              </a:rPr>
              <a:t>10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Шестиугольник 27"/>
          <p:cNvSpPr/>
          <p:nvPr/>
        </p:nvSpPr>
        <p:spPr>
          <a:xfrm>
            <a:off x="5446116" y="2942984"/>
            <a:ext cx="1060704" cy="914400"/>
          </a:xfrm>
          <a:prstGeom prst="hexagon">
            <a:avLst/>
          </a:prstGeom>
          <a:solidFill>
            <a:srgbClr val="00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14" action="ppaction://hlinksldjump"/>
              </a:rPr>
              <a:t>15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Шестиугольник 28"/>
          <p:cNvSpPr/>
          <p:nvPr/>
        </p:nvSpPr>
        <p:spPr>
          <a:xfrm>
            <a:off x="6526116" y="2942984"/>
            <a:ext cx="1060704" cy="914400"/>
          </a:xfrm>
          <a:prstGeom prst="hexagon">
            <a:avLst/>
          </a:prstGeom>
          <a:solidFill>
            <a:srgbClr val="00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15" action="ppaction://hlinksldjump"/>
              </a:rPr>
              <a:t>20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Шестиугольник 29"/>
          <p:cNvSpPr/>
          <p:nvPr/>
        </p:nvSpPr>
        <p:spPr>
          <a:xfrm>
            <a:off x="7606116" y="2942984"/>
            <a:ext cx="1060704" cy="914400"/>
          </a:xfrm>
          <a:prstGeom prst="hexagon">
            <a:avLst/>
          </a:prstGeom>
          <a:solidFill>
            <a:srgbClr val="00FF00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16" action="ppaction://hlinksldjump"/>
              </a:rPr>
              <a:t>25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Шестиугольник 31"/>
          <p:cNvSpPr/>
          <p:nvPr/>
        </p:nvSpPr>
        <p:spPr>
          <a:xfrm>
            <a:off x="514084" y="3842984"/>
            <a:ext cx="2772032" cy="900000"/>
          </a:xfrm>
          <a:prstGeom prst="hexagon">
            <a:avLst/>
          </a:prstGeom>
          <a:solidFill>
            <a:srgbClr val="9999FF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Сказки Ш.Перро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3286116" y="3842984"/>
            <a:ext cx="1060704" cy="914400"/>
          </a:xfrm>
          <a:prstGeom prst="hexagon">
            <a:avLst/>
          </a:prstGeom>
          <a:solidFill>
            <a:srgbClr val="9999FF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17" action="ppaction://hlinksldjump"/>
              </a:rPr>
              <a:t>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Шестиугольник 33"/>
          <p:cNvSpPr/>
          <p:nvPr/>
        </p:nvSpPr>
        <p:spPr>
          <a:xfrm>
            <a:off x="4366116" y="3842984"/>
            <a:ext cx="1060704" cy="914400"/>
          </a:xfrm>
          <a:prstGeom prst="hexagon">
            <a:avLst/>
          </a:prstGeom>
          <a:solidFill>
            <a:srgbClr val="9999FF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18" action="ppaction://hlinksldjump"/>
              </a:rPr>
              <a:t>10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5446116" y="3842984"/>
            <a:ext cx="1060704" cy="914400"/>
          </a:xfrm>
          <a:prstGeom prst="hexagon">
            <a:avLst/>
          </a:prstGeom>
          <a:solidFill>
            <a:srgbClr val="9999FF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19" action="ppaction://hlinksldjump"/>
              </a:rPr>
              <a:t>15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6526116" y="3842984"/>
            <a:ext cx="1060704" cy="914400"/>
          </a:xfrm>
          <a:prstGeom prst="hexagon">
            <a:avLst/>
          </a:prstGeom>
          <a:solidFill>
            <a:srgbClr val="9999FF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20" action="ppaction://hlinksldjump"/>
              </a:rPr>
              <a:t>20</a:t>
            </a:r>
            <a:endParaRPr lang="ru-RU" sz="3600" dirty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7606116" y="3842984"/>
            <a:ext cx="1060704" cy="914400"/>
          </a:xfrm>
          <a:prstGeom prst="hexagon">
            <a:avLst/>
          </a:prstGeom>
          <a:solidFill>
            <a:srgbClr val="9999FF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21" action="ppaction://hlinksldjump"/>
              </a:rPr>
              <a:t>25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Шестиугольник 30"/>
          <p:cNvSpPr/>
          <p:nvPr/>
        </p:nvSpPr>
        <p:spPr>
          <a:xfrm>
            <a:off x="514084" y="4748066"/>
            <a:ext cx="2760792" cy="900000"/>
          </a:xfrm>
          <a:prstGeom prst="hexagon">
            <a:avLst/>
          </a:prstGeom>
          <a:solidFill>
            <a:srgbClr val="FF66FF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Сказки братьев Гримм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Шестиугольник 37"/>
          <p:cNvSpPr/>
          <p:nvPr/>
        </p:nvSpPr>
        <p:spPr>
          <a:xfrm>
            <a:off x="3274876" y="4748066"/>
            <a:ext cx="1060704" cy="914400"/>
          </a:xfrm>
          <a:prstGeom prst="hexagon">
            <a:avLst/>
          </a:prstGeom>
          <a:solidFill>
            <a:srgbClr val="FF66FF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22" action="ppaction://hlinksldjump"/>
              </a:rPr>
              <a:t>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Шестиугольник 38"/>
          <p:cNvSpPr/>
          <p:nvPr/>
        </p:nvSpPr>
        <p:spPr>
          <a:xfrm>
            <a:off x="4354876" y="4748066"/>
            <a:ext cx="1060704" cy="914400"/>
          </a:xfrm>
          <a:prstGeom prst="hexagon">
            <a:avLst/>
          </a:prstGeom>
          <a:solidFill>
            <a:srgbClr val="FF66FF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23" action="ppaction://hlinksldjump"/>
              </a:rPr>
              <a:t>10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Шестиугольник 39"/>
          <p:cNvSpPr/>
          <p:nvPr/>
        </p:nvSpPr>
        <p:spPr>
          <a:xfrm>
            <a:off x="5434876" y="4748066"/>
            <a:ext cx="1060704" cy="914400"/>
          </a:xfrm>
          <a:prstGeom prst="hexagon">
            <a:avLst/>
          </a:prstGeom>
          <a:solidFill>
            <a:srgbClr val="FF66FF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24" action="ppaction://hlinksldjump"/>
              </a:rPr>
              <a:t>15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Шестиугольник 40"/>
          <p:cNvSpPr/>
          <p:nvPr/>
        </p:nvSpPr>
        <p:spPr>
          <a:xfrm>
            <a:off x="6514876" y="4748066"/>
            <a:ext cx="1060704" cy="914400"/>
          </a:xfrm>
          <a:prstGeom prst="hexagon">
            <a:avLst/>
          </a:prstGeom>
          <a:solidFill>
            <a:srgbClr val="FF66FF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25" action="ppaction://hlinksldjump"/>
              </a:rPr>
              <a:t>20</a:t>
            </a:r>
            <a:endParaRPr lang="ru-RU" sz="3600" dirty="0">
              <a:ln>
                <a:solidFill>
                  <a:srgbClr val="000000"/>
                </a:solidFill>
              </a:ln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Шестиугольник 41"/>
          <p:cNvSpPr/>
          <p:nvPr/>
        </p:nvSpPr>
        <p:spPr>
          <a:xfrm>
            <a:off x="7594876" y="4748066"/>
            <a:ext cx="1060704" cy="914400"/>
          </a:xfrm>
          <a:prstGeom prst="hexagon">
            <a:avLst/>
          </a:prstGeom>
          <a:solidFill>
            <a:srgbClr val="FF66FF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26" action="ppaction://hlinksldjump"/>
              </a:rPr>
              <a:t>25</a:t>
            </a:r>
            <a:endParaRPr lang="ru-RU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7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3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9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5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1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1208324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звали старого кота из сказки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«Кошкин дом»?</a:t>
            </a:r>
            <a:endParaRPr kumimoji="0" lang="ru-RU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accent1">
                  <a:lumMod val="50000"/>
                </a:schemeClr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8452" y="4941168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9" name="Содержимое 4"/>
          <p:cNvSpPr txBox="1">
            <a:spLocks noGrp="1"/>
          </p:cNvSpPr>
          <p:nvPr>
            <p:ph idx="1"/>
          </p:nvPr>
        </p:nvSpPr>
        <p:spPr>
          <a:xfrm>
            <a:off x="785786" y="2964653"/>
            <a:ext cx="2786050" cy="92869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Василий </a:t>
            </a:r>
            <a:endParaRPr kumimoji="0" lang="ru-RU" sz="48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6" descr="image1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497" y="2636912"/>
            <a:ext cx="4428780" cy="2974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Управляющая кнопка: возврат 9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26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d0c795ca-0f96-11e1-be13-00155d006408-746x1000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6016" y="3140968"/>
            <a:ext cx="3742408" cy="2551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55576" y="2564904"/>
            <a:ext cx="8174126" cy="2551995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Какой месяц в сказке «12 месяцев»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ударил посохом о землю и сказал такие слова: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Разбегайтесь, ручьи,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Растекайтесь, лужи,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Вылезайте, муравьи,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 зимней стужи!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Пробирается медведь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Сквозь лесной валежник.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Стали птицы песни петь,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расцвел подснежник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4954279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9" name="Содержимое 4"/>
          <p:cNvSpPr txBox="1">
            <a:spLocks/>
          </p:cNvSpPr>
          <p:nvPr/>
        </p:nvSpPr>
        <p:spPr>
          <a:xfrm>
            <a:off x="5724128" y="2100557"/>
            <a:ext cx="1500198" cy="928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март </a:t>
            </a:r>
          </a:p>
        </p:txBody>
      </p:sp>
      <p:sp>
        <p:nvSpPr>
          <p:cNvPr id="10" name="Управляющая кнопка: возврат 9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347864" y="2502768"/>
            <a:ext cx="5857916" cy="1500198"/>
          </a:xfrm>
        </p:spPr>
        <p:txBody>
          <a:bodyPr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Тётя, тётя кошка,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  Выгляни в окошко!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Есть хотят котята.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 Ты живешь богато. 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    Обогрей нас, кошка,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000"/>
              </a:lnSpc>
              <a:spcBef>
                <a:spcPts val="0"/>
              </a:spcBef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    Покорми немножко!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1623" y="4941168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1052736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Вспомните, какую песню пели котята,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когда просились к кошке в дом.</a:t>
            </a:r>
            <a:endParaRPr kumimoji="0" lang="ru-RU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" name="Содержимое 6" descr="image1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2348880"/>
            <a:ext cx="3726869" cy="2795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Управляющая кнопка: возврат 8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321835" y="4179099"/>
            <a:ext cx="2500330" cy="7143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лошадь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63239" y="1564481"/>
            <a:ext cx="7817522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«Сказке о глупом мышонке»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животные приходили убаюкивать мышонка.  Расположи всех животных в том порядке,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каком их звала мышка.</a:t>
            </a:r>
            <a:endParaRPr kumimoji="0" lang="ru-RU" sz="28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67552" y="4967599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4572000" y="3286124"/>
            <a:ext cx="2071702" cy="7143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курица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3439209" y="5072074"/>
            <a:ext cx="2143140" cy="7143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свинья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Содержимое 4"/>
          <p:cNvSpPr txBox="1">
            <a:spLocks/>
          </p:cNvSpPr>
          <p:nvPr/>
        </p:nvSpPr>
        <p:spPr>
          <a:xfrm>
            <a:off x="6858832" y="4491156"/>
            <a:ext cx="1500198" cy="7143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утка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Содержимое 4"/>
          <p:cNvSpPr txBox="1">
            <a:spLocks/>
          </p:cNvSpPr>
          <p:nvPr/>
        </p:nvSpPr>
        <p:spPr>
          <a:xfrm>
            <a:off x="3000364" y="2571744"/>
            <a:ext cx="1357322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жаба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Содержимое 4"/>
          <p:cNvSpPr txBox="1">
            <a:spLocks/>
          </p:cNvSpPr>
          <p:nvPr/>
        </p:nvSpPr>
        <p:spPr>
          <a:xfrm>
            <a:off x="928662" y="3071810"/>
            <a:ext cx="1643074" cy="7143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щука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2" name="Содержимое 4"/>
          <p:cNvSpPr txBox="1">
            <a:spLocks/>
          </p:cNvSpPr>
          <p:nvPr/>
        </p:nvSpPr>
        <p:spPr>
          <a:xfrm>
            <a:off x="6429388" y="2571744"/>
            <a:ext cx="1857388" cy="7143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кошка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Управляющая кнопка: возврат 12">
            <a:hlinkClick r:id="rId2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0.01504 L -0.59184 -0.3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81" y="-163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74746E-6 L -0.19045 0.0633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0" y="32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5 -0.01412 L -0.28767 -0.1016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17" y="-437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44 0.01458 L -0.28211 -0.1812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42" y="-979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79 -0.04884 L -0.3967 0.1296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45" y="891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07407E-6 L 0.06268 0.2319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1159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4 -0.04537 L -0.58698 0.3946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29" y="2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  <p:bldP spid="8" grpId="0" build="p"/>
      <p:bldP spid="9" grpId="0" build="p"/>
      <p:bldP spid="10" grpId="0" build="p"/>
      <p:bldP spid="11" grpId="0" build="p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08520" y="1159265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какие игры приглашали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играть мышонка герои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«Сказки об умном мышонке»?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04248" y="4999295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3859727" y="2375267"/>
            <a:ext cx="5143472" cy="85725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кошки-мышки </a:t>
            </a:r>
          </a:p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уголки </a:t>
            </a:r>
          </a:p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горелки </a:t>
            </a:r>
          </a:p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пятнашки </a:t>
            </a:r>
          </a:p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чехарда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XXX\Desktop\своя игра по сказкам\p0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074" y="2380364"/>
            <a:ext cx="3961655" cy="3221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grib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8834" y="2420888"/>
            <a:ext cx="4363694" cy="3280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91277" y="1201688"/>
            <a:ext cx="7991872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Герой сказки Чуковского «Мойдодыр», который проглотил мочалку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заставил мальчика умыться. </a:t>
            </a:r>
            <a:endParaRPr kumimoji="0" lang="ru-RU" sz="32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4941168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009797" y="3143247"/>
            <a:ext cx="2357454" cy="85725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крокодил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Управляющая кнопка: возврат 8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g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2294532"/>
            <a:ext cx="3664303" cy="3269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1152511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украл крокодил в одной из сказок Чуковского? </a:t>
            </a:r>
            <a:endParaRPr kumimoji="0" lang="ru-RU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05666" y="4869160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10" name="Содержимое 4"/>
          <p:cNvSpPr txBox="1">
            <a:spLocks/>
          </p:cNvSpPr>
          <p:nvPr/>
        </p:nvSpPr>
        <p:spPr>
          <a:xfrm>
            <a:off x="5586705" y="3110399"/>
            <a:ext cx="2357454" cy="85725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солнце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42333" y="2703012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написал телеграмму доктору Айболиту: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«Приезжайте, доктор,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Африку скорей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спасайте, доктор,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Наших малышей!»</a:t>
            </a:r>
            <a:endParaRPr kumimoji="0" lang="ru-RU" sz="32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2831" y="4955686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714348" y="4071942"/>
            <a:ext cx="2993556" cy="10477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гиппопотам</a:t>
            </a:r>
          </a:p>
        </p:txBody>
      </p:sp>
      <p:pic>
        <p:nvPicPr>
          <p:cNvPr id="7" name="Содержимое 7" descr="im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932039" y="1916832"/>
            <a:ext cx="3450257" cy="3776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25419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4048" y="2134024"/>
            <a:ext cx="3530757" cy="3658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79512" y="1065510"/>
            <a:ext cx="8784976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Кому в сказке «Телефон» понадобилось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пудов пять-шесть шоколада?</a:t>
            </a:r>
            <a:endParaRPr kumimoji="0" lang="ru-RU" sz="32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4874490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187624" y="3424020"/>
            <a:ext cx="2428892" cy="85725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слоненку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Управляющая кнопка: возврат 8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07504" y="1065510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Где спрятались гости Мухи-Цокотухи, испугавшись паука?</a:t>
            </a:r>
            <a:endParaRPr kumimoji="0" lang="ru-RU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9145" y="4869160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pic>
        <p:nvPicPr>
          <p:cNvPr id="12" name="Содержимое 11" descr="0009-012-Pochemu-griby-obitajut-vblizi-derevev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867" t="2343" r="1069" b="1571"/>
          <a:stretch/>
        </p:blipFill>
        <p:spPr>
          <a:xfrm>
            <a:off x="5004048" y="2636911"/>
            <a:ext cx="3744416" cy="2952329"/>
          </a:xfrm>
          <a:ln>
            <a:noFill/>
          </a:ln>
        </p:spPr>
      </p:pic>
      <p:sp>
        <p:nvSpPr>
          <p:cNvPr id="9" name="Содержимое 4"/>
          <p:cNvSpPr txBox="1">
            <a:spLocks/>
          </p:cNvSpPr>
          <p:nvPr/>
        </p:nvSpPr>
        <p:spPr>
          <a:xfrm>
            <a:off x="395536" y="2420888"/>
            <a:ext cx="7572428" cy="257176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kumimoji="0" lang="ru-RU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жуки-червяки – по углам, по щелям </a:t>
            </a:r>
          </a:p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тараканы – под диваны</a:t>
            </a:r>
          </a:p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козявочки – под лавочки </a:t>
            </a:r>
          </a:p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букашки – под кровать</a:t>
            </a:r>
          </a:p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кузнечик – за кусток, под мосток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35751" y="208610"/>
            <a:ext cx="8007239" cy="142019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206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Найди ошибки в названии сказок: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41943" y="4948978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9" name="Содержимое 4"/>
          <p:cNvSpPr txBox="1">
            <a:spLocks/>
          </p:cNvSpPr>
          <p:nvPr/>
        </p:nvSpPr>
        <p:spPr>
          <a:xfrm>
            <a:off x="642910" y="1514036"/>
            <a:ext cx="5357850" cy="85725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Штопальная игра </a:t>
            </a: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642910" y="2285992"/>
            <a:ext cx="5357850" cy="85725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Мель</a:t>
            </a: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535753" y="3215612"/>
            <a:ext cx="8072494" cy="85725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Пятеро из родного стручка</a:t>
            </a:r>
          </a:p>
        </p:txBody>
      </p:sp>
      <p:sp>
        <p:nvSpPr>
          <p:cNvPr id="10" name="Содержимое 4"/>
          <p:cNvSpPr txBox="1">
            <a:spLocks/>
          </p:cNvSpPr>
          <p:nvPr/>
        </p:nvSpPr>
        <p:spPr>
          <a:xfrm>
            <a:off x="428612" y="4429132"/>
            <a:ext cx="8286776" cy="85725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Стойкий деревянный солдатик</a:t>
            </a:r>
          </a:p>
        </p:txBody>
      </p:sp>
      <p:sp>
        <p:nvSpPr>
          <p:cNvPr id="12" name="Содержимое 4"/>
          <p:cNvSpPr txBox="1">
            <a:spLocks/>
          </p:cNvSpPr>
          <p:nvPr/>
        </p:nvSpPr>
        <p:spPr>
          <a:xfrm>
            <a:off x="-1714544" y="1857364"/>
            <a:ext cx="1000132" cy="785818"/>
          </a:xfrm>
          <a:prstGeom prst="rect">
            <a:avLst/>
          </a:prstGeom>
          <a:solidFill>
            <a:schemeClr val="bg1"/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одержимое 4"/>
          <p:cNvSpPr txBox="1">
            <a:spLocks/>
          </p:cNvSpPr>
          <p:nvPr/>
        </p:nvSpPr>
        <p:spPr>
          <a:xfrm>
            <a:off x="3500430" y="-1071594"/>
            <a:ext cx="357190" cy="857256"/>
          </a:xfrm>
          <a:prstGeom prst="rect">
            <a:avLst/>
          </a:prstGeom>
          <a:solidFill>
            <a:schemeClr val="bg1"/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одержимое 4"/>
          <p:cNvSpPr txBox="1">
            <a:spLocks/>
          </p:cNvSpPr>
          <p:nvPr/>
        </p:nvSpPr>
        <p:spPr>
          <a:xfrm>
            <a:off x="4071934" y="-1071594"/>
            <a:ext cx="357190" cy="785818"/>
          </a:xfrm>
          <a:prstGeom prst="rect">
            <a:avLst/>
          </a:prstGeom>
          <a:noFill/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л</a:t>
            </a:r>
          </a:p>
        </p:txBody>
      </p:sp>
      <p:sp>
        <p:nvSpPr>
          <p:cNvPr id="11" name="Содержимое 4"/>
          <p:cNvSpPr txBox="1">
            <a:spLocks/>
          </p:cNvSpPr>
          <p:nvPr/>
        </p:nvSpPr>
        <p:spPr>
          <a:xfrm>
            <a:off x="-1214478" y="1785926"/>
            <a:ext cx="561980" cy="857256"/>
          </a:xfrm>
          <a:prstGeom prst="rect">
            <a:avLst/>
          </a:prstGeom>
          <a:noFill/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15" name="Содержимое 4"/>
          <p:cNvSpPr txBox="1">
            <a:spLocks/>
          </p:cNvSpPr>
          <p:nvPr/>
        </p:nvSpPr>
        <p:spPr>
          <a:xfrm>
            <a:off x="-1000164" y="3500438"/>
            <a:ext cx="428628" cy="857256"/>
          </a:xfrm>
          <a:prstGeom prst="rect">
            <a:avLst/>
          </a:prstGeom>
          <a:solidFill>
            <a:schemeClr val="bg1"/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одержимое 4"/>
          <p:cNvSpPr txBox="1">
            <a:spLocks/>
          </p:cNvSpPr>
          <p:nvPr/>
        </p:nvSpPr>
        <p:spPr>
          <a:xfrm>
            <a:off x="-1714544" y="4500570"/>
            <a:ext cx="1357322" cy="785818"/>
          </a:xfrm>
          <a:prstGeom prst="rect">
            <a:avLst/>
          </a:prstGeom>
          <a:solidFill>
            <a:schemeClr val="bg1"/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одержимое 4"/>
          <p:cNvSpPr txBox="1">
            <a:spLocks/>
          </p:cNvSpPr>
          <p:nvPr/>
        </p:nvSpPr>
        <p:spPr>
          <a:xfrm>
            <a:off x="-1857420" y="4500570"/>
            <a:ext cx="1357322" cy="785818"/>
          </a:xfrm>
          <a:prstGeom prst="rect">
            <a:avLst/>
          </a:prstGeom>
          <a:noFill/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оло</a:t>
            </a:r>
          </a:p>
        </p:txBody>
      </p:sp>
      <p:sp>
        <p:nvSpPr>
          <p:cNvPr id="18" name="Управляющая кнопка: возврат 17">
            <a:hlinkClick r:id="rId2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25555 0.083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8" y="4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5 -0.02338 L 0.25764 0.0548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24" y="39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37 0.05532 L 0.18732 0.3865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39" y="165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9 0.05717 L 0.11337 0.383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1629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2153 L 0.50782 -0.0187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35" y="13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2222E-6 L 0.48281 0.0018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32" y="9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0.52639 -0.0138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19" y="-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3" grpId="0"/>
      <p:bldP spid="15" grpId="0" animBg="1"/>
      <p:bldP spid="16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00100" y="3357562"/>
            <a:ext cx="3214710" cy="10715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лебедем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7141" y="1691739"/>
            <a:ext cx="8929718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«Нет, о таком счастье я и не мечтал, когда еще был безобразным утенком!» – такие слова произнес один из героев сказки Андерсена.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 он стал, когда вырос?</a:t>
            </a:r>
            <a:endParaRPr kumimoji="0" lang="ru-RU" sz="32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813" y="4891407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pic>
        <p:nvPicPr>
          <p:cNvPr id="7" name="Содержимое 6" descr="45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2" y="2780928"/>
            <a:ext cx="3434562" cy="3002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341168" y="1066792"/>
            <a:ext cx="9969212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Никто на свете не знает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столько сказок, сколько знает их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этот герой сказки Андерсена. </a:t>
            </a:r>
            <a:endParaRPr kumimoji="0" lang="ru-RU" sz="32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4869410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idx="1"/>
          </p:nvPr>
        </p:nvSpPr>
        <p:spPr>
          <a:xfrm>
            <a:off x="971600" y="2928934"/>
            <a:ext cx="4071966" cy="10001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Оле-Лукойе</a:t>
            </a:r>
          </a:p>
          <a:p>
            <a:pPr>
              <a:buNone/>
            </a:pPr>
            <a:endParaRPr lang="ru-RU" sz="5400" dirty="0"/>
          </a:p>
        </p:txBody>
      </p:sp>
      <p:pic>
        <p:nvPicPr>
          <p:cNvPr id="8" name="Содержимое 11" descr="0009-012-Pochemu-griby-obitajut-vblizi-derevev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08104" y="2132856"/>
            <a:ext cx="2737791" cy="379078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Управляющая кнопка: возврат 8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4555.jpg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1065"/>
          <a:stretch/>
        </p:blipFill>
        <p:spPr>
          <a:xfrm>
            <a:off x="5286380" y="2500307"/>
            <a:ext cx="2723527" cy="3160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1462078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сказке «Дикие лебеди» злая мачеха превратила одиннадцать братьев-принцев в лебедей.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Но сестра сумела спасти их от колдовства.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Каким образом она это сделала? </a:t>
            </a:r>
            <a:endParaRPr kumimoji="0" lang="ru-RU" sz="28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4934257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539552" y="2876544"/>
            <a:ext cx="5786478" cy="107157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Девушка сплела из</a:t>
            </a:r>
          </a:p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крапивы рубашки </a:t>
            </a:r>
          </a:p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для своих братьев.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Управляющая кнопка: возврат 9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kelp_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07696" y="2982181"/>
            <a:ext cx="3814490" cy="2631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-321471" y="1762981"/>
            <a:ext cx="9786942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kumimoji="0" lang="ru-RU" sz="2800" b="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206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Чтобы узнать, настоящая ли принцесса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пришла в королевство, старая королева положила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постель под тюфяки и перины горошину.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сколько всего было тюфяков и перин? </a:t>
            </a:r>
            <a:endParaRPr kumimoji="0" lang="ru-RU" sz="28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3101" y="4819969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1071538" y="3500438"/>
            <a:ext cx="1285884" cy="107157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40</a:t>
            </a:r>
          </a:p>
        </p:txBody>
      </p:sp>
      <p:sp>
        <p:nvSpPr>
          <p:cNvPr id="10" name="Управляющая кнопка: возврат 9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259632" y="3353662"/>
            <a:ext cx="1785950" cy="85725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тыкву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500042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kumimoji="0" lang="ru-RU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4922008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pic>
        <p:nvPicPr>
          <p:cNvPr id="8" name="Picture 2" descr="C:\Users\XXX\Desktop\своя игра\pic_nameb8d57a67bb164dee6db0512b0a94897a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923928" y="2688090"/>
            <a:ext cx="4628334" cy="3045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-392941" y="1214505"/>
            <a:ext cx="9929882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Какой овощ фея превратила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карету для Золушки? </a:t>
            </a:r>
            <a:endParaRPr lang="ru-RU" sz="36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возврат 9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90753" y="125249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Соотнеси правильно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название произведения с иллюстрацией. </a:t>
            </a:r>
            <a:endParaRPr lang="ru-RU" sz="3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48264" y="0"/>
            <a:ext cx="17144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pic>
        <p:nvPicPr>
          <p:cNvPr id="6" name="Рисунок 5" descr="http://iz-article.narod.ru/images3/pauk2.jp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20961" y="1332154"/>
            <a:ext cx="2071702" cy="2071702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7" name="Содержимое 4"/>
          <p:cNvSpPr>
            <a:spLocks noGrp="1"/>
          </p:cNvSpPr>
          <p:nvPr>
            <p:ph idx="1"/>
          </p:nvPr>
        </p:nvSpPr>
        <p:spPr>
          <a:xfrm>
            <a:off x="6300000" y="5914866"/>
            <a:ext cx="2071702" cy="4286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Кот в сапогах</a:t>
            </a:r>
          </a:p>
        </p:txBody>
      </p:sp>
      <p:pic>
        <p:nvPicPr>
          <p:cNvPr id="9" name="Рисунок 8" descr="http://iz-article.narod.ru/images3/pauk2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447876" y="1260000"/>
            <a:ext cx="201595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iz-article.narod.ru/images3/pauk2.jpg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6258808" y="1251918"/>
            <a:ext cx="180601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iz-article.narod.ru/images3/pauk2.jpg"/>
          <p:cNvPicPr/>
          <p:nvPr/>
        </p:nvPicPr>
        <p:blipFill>
          <a:blip r:embed="rId5" cstate="print"/>
          <a:stretch>
            <a:fillRect/>
          </a:stretch>
        </p:blipFill>
        <p:spPr bwMode="auto">
          <a:xfrm>
            <a:off x="820961" y="4044822"/>
            <a:ext cx="2071702" cy="1608615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2" name="Рисунок 11" descr="http://iz-article.narod.ru/images3/pauk2.jpg"/>
          <p:cNvPicPr/>
          <p:nvPr/>
        </p:nvPicPr>
        <p:blipFill>
          <a:blip r:embed="rId6"/>
          <a:stretch>
            <a:fillRect/>
          </a:stretch>
        </p:blipFill>
        <p:spPr bwMode="auto">
          <a:xfrm>
            <a:off x="3392124" y="3904743"/>
            <a:ext cx="2071702" cy="174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iz-article.narod.ru/images3/pauk2.jpg"/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6432843" y="3707520"/>
            <a:ext cx="157894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одержимое 4"/>
          <p:cNvSpPr txBox="1">
            <a:spLocks/>
          </p:cNvSpPr>
          <p:nvPr/>
        </p:nvSpPr>
        <p:spPr>
          <a:xfrm>
            <a:off x="6478595" y="3330887"/>
            <a:ext cx="1714512" cy="428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Золушка</a:t>
            </a:r>
          </a:p>
        </p:txBody>
      </p:sp>
      <p:sp>
        <p:nvSpPr>
          <p:cNvPr id="15" name="Содержимое 4"/>
          <p:cNvSpPr txBox="1">
            <a:spLocks/>
          </p:cNvSpPr>
          <p:nvPr/>
        </p:nvSpPr>
        <p:spPr>
          <a:xfrm>
            <a:off x="3536149" y="5895910"/>
            <a:ext cx="2071702" cy="428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Подарки феи</a:t>
            </a:r>
          </a:p>
        </p:txBody>
      </p:sp>
      <p:sp>
        <p:nvSpPr>
          <p:cNvPr id="16" name="Содержимое 4"/>
          <p:cNvSpPr txBox="1">
            <a:spLocks/>
          </p:cNvSpPr>
          <p:nvPr/>
        </p:nvSpPr>
        <p:spPr>
          <a:xfrm>
            <a:off x="590356" y="3352719"/>
            <a:ext cx="2857520" cy="428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Мальчик с пальчик</a:t>
            </a:r>
          </a:p>
        </p:txBody>
      </p:sp>
      <p:sp>
        <p:nvSpPr>
          <p:cNvPr id="17" name="Содержимое 4"/>
          <p:cNvSpPr txBox="1">
            <a:spLocks/>
          </p:cNvSpPr>
          <p:nvPr/>
        </p:nvSpPr>
        <p:spPr>
          <a:xfrm>
            <a:off x="3269712" y="3298794"/>
            <a:ext cx="2786082" cy="428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Спящая красавица</a:t>
            </a:r>
          </a:p>
        </p:txBody>
      </p:sp>
      <p:sp>
        <p:nvSpPr>
          <p:cNvPr id="18" name="Содержимое 4"/>
          <p:cNvSpPr txBox="1">
            <a:spLocks/>
          </p:cNvSpPr>
          <p:nvPr/>
        </p:nvSpPr>
        <p:spPr>
          <a:xfrm>
            <a:off x="749523" y="5853114"/>
            <a:ext cx="2214578" cy="428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Ослиная шкура</a:t>
            </a:r>
          </a:p>
        </p:txBody>
      </p:sp>
      <p:sp>
        <p:nvSpPr>
          <p:cNvPr id="19" name="Управляющая кнопка: возврат 18">
            <a:hlinkClick r:id="rId8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33333E-6 L -0.63663 -0.397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840" y="-1988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85185E-6 L -0.28889 0.0002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44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62 -0.00023 L 0.32431 -0.3958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76" y="-1979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0.00487 L -0.32725 0.4039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45" y="1995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30712 0.3990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1995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22222E-6 L 0.64202 0.000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build="p"/>
      <p:bldP spid="14" grpId="0"/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1538" y="3357562"/>
            <a:ext cx="3286148" cy="64294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веретено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392941" y="1379240"/>
            <a:ext cx="9929882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сказке «Спящая красавица»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принцесса уснула на целых 100 лет.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о какой предмет она укололась? </a:t>
            </a:r>
            <a:endParaRPr kumimoji="0" lang="ru-RU" sz="35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4869160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pic>
        <p:nvPicPr>
          <p:cNvPr id="2050" name="Picture 2" descr="C:\Users\XXX\Desktop\своя игра\Amphibian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EEF3"/>
              </a:clrFrom>
              <a:clrTo>
                <a:srgbClr val="EEEEF3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568785" y="3183716"/>
            <a:ext cx="4059794" cy="215169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Управляющая кнопка: возврат 8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214346" y="1033450"/>
            <a:ext cx="9572692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Каким образом кот в сказке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«Кот в сапогах» смог справиться с людоедом? </a:t>
            </a:r>
            <a:endParaRPr kumimoji="0" lang="ru-RU" sz="32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5421" y="4941168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357158" y="2357430"/>
            <a:ext cx="4000528" cy="2857520"/>
          </a:xfrm>
          <a:prstGeom prst="rect">
            <a:avLst/>
          </a:prstGeom>
        </p:spPr>
        <p:txBody>
          <a:bodyPr vert="horz">
            <a:normAutofit fontScale="47500" lnSpcReduction="20000"/>
          </a:bodyPr>
          <a:lstStyle/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6000" dirty="0"/>
              <a:t>  </a:t>
            </a:r>
            <a:r>
              <a:rPr lang="ru-RU" sz="9000" dirty="0">
                <a:latin typeface="Times New Roman" pitchFamily="18" charset="0"/>
                <a:cs typeface="Times New Roman" pitchFamily="18" charset="0"/>
              </a:rPr>
              <a:t>Людоед превратился в мышь,</a:t>
            </a:r>
          </a:p>
          <a:p>
            <a:pPr marL="274320" lvl="0" indent="-274320" algn="ctr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9000" dirty="0">
                <a:latin typeface="Times New Roman" pitchFamily="18" charset="0"/>
                <a:cs typeface="Times New Roman" pitchFamily="18" charset="0"/>
              </a:rPr>
              <a:t> а кот ее поймал и съел.</a:t>
            </a:r>
            <a:r>
              <a:rPr kumimoji="0" lang="ru-RU" sz="9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" name="Picture 2" descr="C:\Users\XXX\Desktop\своя игра\Amphibian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82072" y="2643182"/>
            <a:ext cx="3952696" cy="2995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Управляющая кнопка: возврат 9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951869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Какими подарками наградила волшебница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двух сестер в сказке «Подарки феи»?</a:t>
            </a:r>
            <a:endParaRPr kumimoji="0" lang="ru-RU" sz="32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942363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pic>
        <p:nvPicPr>
          <p:cNvPr id="1026" name="Picture 2" descr="C:\Users\XXX\Desktop\своя игра\kartinki24_fish_0040.jpg"/>
          <p:cNvPicPr>
            <a:picLocks noChangeAspect="1" noChangeArrowheads="1"/>
          </p:cNvPicPr>
          <p:nvPr/>
        </p:nvPicPr>
        <p:blipFill>
          <a:blip r:embed="rId2"/>
          <a:srcRect l="16191" r="14997"/>
          <a:stretch>
            <a:fillRect/>
          </a:stretch>
        </p:blipFill>
        <p:spPr bwMode="auto">
          <a:xfrm>
            <a:off x="5220072" y="3068960"/>
            <a:ext cx="3214710" cy="2623100"/>
          </a:xfrm>
          <a:prstGeom prst="rect">
            <a:avLst/>
          </a:prstGeom>
          <a:noFill/>
        </p:spPr>
      </p:pic>
      <p:sp>
        <p:nvSpPr>
          <p:cNvPr id="7" name="Содержимое 4"/>
          <p:cNvSpPr txBox="1">
            <a:spLocks/>
          </p:cNvSpPr>
          <p:nvPr/>
        </p:nvSpPr>
        <p:spPr>
          <a:xfrm>
            <a:off x="353969" y="2315653"/>
            <a:ext cx="5429256" cy="107157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 младшей, когда она произносила слова, изо рта выпадали цветы или драгоценные камни, а у старшей – змеи и жабы.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948520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Имя девочки, которую, по приказу злой мачехи,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отвели в лес, и там она оказалась у семи гномов. </a:t>
            </a:r>
            <a:endParaRPr kumimoji="0" lang="ru-RU" sz="28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4908914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785786" y="3001766"/>
            <a:ext cx="4572032" cy="107157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Белоснежка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XXX\Desktop\своя игра\kartinki24_fish_0040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117879" y="2492896"/>
            <a:ext cx="4532513" cy="3172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7504" y="916547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одной сказке старушка подарила девочке горшочек, который варил вкусную еду. Какую? </a:t>
            </a:r>
            <a:endParaRPr kumimoji="0" lang="ru-RU" sz="28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16216" y="4869160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5286380" y="3000372"/>
            <a:ext cx="1857388" cy="107157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кашу</a:t>
            </a:r>
          </a:p>
        </p:txBody>
      </p:sp>
      <p:pic>
        <p:nvPicPr>
          <p:cNvPr id="1026" name="Picture 2" descr="C:\Users\XXX\Desktop\своя игра\kartinki24_fish_0040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71600" y="2135747"/>
            <a:ext cx="2661271" cy="366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Управляющая кнопка: возврат 7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80528" y="1412776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одной из сказок братьев Гримм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маленькие человечки помогли взрослому.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 был этот человек и как помогали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ему маленькие человечки?</a:t>
            </a:r>
            <a:endParaRPr kumimoji="0" lang="ru-RU" sz="28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4869160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321455" y="2851893"/>
            <a:ext cx="4857752" cy="107157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Этот человек был сапожником. Маленькие человечки появлялись ночью и шили из кожи сапоги.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XXX\Desktop\своя игра\kartinki24_fish_0040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612283" y="2500306"/>
            <a:ext cx="2567208" cy="3195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Управляющая кнопка: возврат 8">
            <a:hlinkClick r:id="rId3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500042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эти животные – музыканты.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на каких музыкальных инструментах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играл каждый из них? </a:t>
            </a:r>
            <a:endParaRPr kumimoji="0" lang="ru-RU" sz="3600" b="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31917" y="4912526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822341" y="3451483"/>
            <a:ext cx="1643074" cy="50006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гитаре</a:t>
            </a:r>
          </a:p>
        </p:txBody>
      </p:sp>
      <p:pic>
        <p:nvPicPr>
          <p:cNvPr id="1026" name="Picture 2" descr="C:\Users\XXX\Desktop\своя игра\kartinki24_fish_0040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04180" y="1708708"/>
            <a:ext cx="2519832" cy="1887073"/>
          </a:xfrm>
          <a:prstGeom prst="rect">
            <a:avLst/>
          </a:prstGeom>
          <a:noFill/>
        </p:spPr>
      </p:pic>
      <p:pic>
        <p:nvPicPr>
          <p:cNvPr id="8" name="Picture 2" descr="C:\Users\XXX\Desktop\своя игра\kartinki24_fish_0040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64395" y="1769844"/>
            <a:ext cx="2313767" cy="2087029"/>
          </a:xfrm>
          <a:prstGeom prst="rect">
            <a:avLst/>
          </a:prstGeom>
          <a:noFill/>
        </p:spPr>
      </p:pic>
      <p:pic>
        <p:nvPicPr>
          <p:cNvPr id="9" name="Picture 2" descr="C:\Users\XXX\Desktop\своя игра\kartinki24_fish_0040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223988" y="4038277"/>
            <a:ext cx="2519832" cy="1868519"/>
          </a:xfrm>
          <a:prstGeom prst="rect">
            <a:avLst/>
          </a:prstGeom>
          <a:noFill/>
        </p:spPr>
      </p:pic>
      <p:pic>
        <p:nvPicPr>
          <p:cNvPr id="10" name="Picture 2" descr="C:\Users\XXX\Desktop\своя игра\kartinki24_fish_0040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643505" y="1756384"/>
            <a:ext cx="1689499" cy="2087029"/>
          </a:xfrm>
          <a:prstGeom prst="rect">
            <a:avLst/>
          </a:prstGeom>
          <a:noFill/>
        </p:spPr>
      </p:pic>
      <p:sp>
        <p:nvSpPr>
          <p:cNvPr id="11" name="Содержимое 4"/>
          <p:cNvSpPr txBox="1">
            <a:spLocks/>
          </p:cNvSpPr>
          <p:nvPr/>
        </p:nvSpPr>
        <p:spPr>
          <a:xfrm>
            <a:off x="6661666" y="3843413"/>
            <a:ext cx="1928826" cy="50006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скрипке</a:t>
            </a:r>
          </a:p>
        </p:txBody>
      </p:sp>
      <p:sp>
        <p:nvSpPr>
          <p:cNvPr id="12" name="Содержимое 4"/>
          <p:cNvSpPr txBox="1">
            <a:spLocks/>
          </p:cNvSpPr>
          <p:nvPr/>
        </p:nvSpPr>
        <p:spPr>
          <a:xfrm>
            <a:off x="3020418" y="5637638"/>
            <a:ext cx="2071702" cy="26915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барабане</a:t>
            </a:r>
          </a:p>
        </p:txBody>
      </p:sp>
      <p:sp>
        <p:nvSpPr>
          <p:cNvPr id="13" name="Содержимое 4"/>
          <p:cNvSpPr txBox="1">
            <a:spLocks/>
          </p:cNvSpPr>
          <p:nvPr/>
        </p:nvSpPr>
        <p:spPr>
          <a:xfrm>
            <a:off x="3676442" y="3826587"/>
            <a:ext cx="2614634" cy="50006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балалайке</a:t>
            </a:r>
          </a:p>
        </p:txBody>
      </p:sp>
      <p:sp>
        <p:nvSpPr>
          <p:cNvPr id="14" name="Управляющая кнопка: возврат 13">
            <a:hlinkClick r:id="rId6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build="p"/>
      <p:bldP spid="11" grpId="0" build="p"/>
      <p:bldP spid="12" grpId="0" build="p"/>
      <p:bldP spid="1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-285776"/>
            <a:ext cx="9144000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206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Собери названия сказок братьев Гримм.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69206" y="4967599"/>
            <a:ext cx="1882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solidFill>
                    <a:srgbClr val="996633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</a:t>
            </a:r>
          </a:p>
        </p:txBody>
      </p:sp>
      <p:sp>
        <p:nvSpPr>
          <p:cNvPr id="7" name="Содержимое 4"/>
          <p:cNvSpPr txBox="1">
            <a:spLocks/>
          </p:cNvSpPr>
          <p:nvPr/>
        </p:nvSpPr>
        <p:spPr>
          <a:xfrm>
            <a:off x="714348" y="3429000"/>
            <a:ext cx="3929090" cy="8572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бременские</a:t>
            </a:r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4214810" y="2285992"/>
            <a:ext cx="3643338" cy="8572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музыканты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4"/>
          <p:cNvSpPr txBox="1">
            <a:spLocks/>
          </p:cNvSpPr>
          <p:nvPr/>
        </p:nvSpPr>
        <p:spPr>
          <a:xfrm>
            <a:off x="4929190" y="3429000"/>
            <a:ext cx="2286016" cy="8572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семеро</a:t>
            </a:r>
          </a:p>
        </p:txBody>
      </p:sp>
      <p:sp>
        <p:nvSpPr>
          <p:cNvPr id="11" name="Содержимое 4"/>
          <p:cNvSpPr txBox="1">
            <a:spLocks/>
          </p:cNvSpPr>
          <p:nvPr/>
        </p:nvSpPr>
        <p:spPr>
          <a:xfrm>
            <a:off x="714348" y="1142984"/>
            <a:ext cx="3214710" cy="8572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храбрецов</a:t>
            </a:r>
          </a:p>
        </p:txBody>
      </p:sp>
      <p:sp>
        <p:nvSpPr>
          <p:cNvPr id="12" name="Содержимое 4"/>
          <p:cNvSpPr txBox="1">
            <a:spLocks/>
          </p:cNvSpPr>
          <p:nvPr/>
        </p:nvSpPr>
        <p:spPr>
          <a:xfrm>
            <a:off x="2928926" y="4572008"/>
            <a:ext cx="3357586" cy="8572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маленькие</a:t>
            </a:r>
          </a:p>
        </p:txBody>
      </p:sp>
      <p:sp>
        <p:nvSpPr>
          <p:cNvPr id="13" name="Содержимое 4"/>
          <p:cNvSpPr txBox="1">
            <a:spLocks/>
          </p:cNvSpPr>
          <p:nvPr/>
        </p:nvSpPr>
        <p:spPr>
          <a:xfrm>
            <a:off x="714348" y="2285992"/>
            <a:ext cx="3214710" cy="8572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человечки</a:t>
            </a:r>
          </a:p>
        </p:txBody>
      </p:sp>
      <p:sp>
        <p:nvSpPr>
          <p:cNvPr id="14" name="Содержимое 4"/>
          <p:cNvSpPr txBox="1">
            <a:spLocks/>
          </p:cNvSpPr>
          <p:nvPr/>
        </p:nvSpPr>
        <p:spPr>
          <a:xfrm>
            <a:off x="714348" y="4572008"/>
            <a:ext cx="1785950" cy="8572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брата</a:t>
            </a:r>
          </a:p>
        </p:txBody>
      </p:sp>
      <p:sp>
        <p:nvSpPr>
          <p:cNvPr id="15" name="Содержимое 4"/>
          <p:cNvSpPr txBox="1">
            <a:spLocks/>
          </p:cNvSpPr>
          <p:nvPr/>
        </p:nvSpPr>
        <p:spPr>
          <a:xfrm>
            <a:off x="4214810" y="1142984"/>
            <a:ext cx="1309702" cy="8572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три</a:t>
            </a:r>
          </a:p>
        </p:txBody>
      </p:sp>
      <p:sp>
        <p:nvSpPr>
          <p:cNvPr id="16" name="Управляющая кнопка: возврат 15">
            <a:hlinkClick r:id="rId2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0.07621 -0.1687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0" y="-8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-0.43177 -0.1675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00" y="-8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06 3.33333E-6 L 0.37968 0.1657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00" y="83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6 L -0.22986 -0.1657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00" y="-83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59259E-6 L 0.42518 0.1680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00" y="84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-0.30816 0.5018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00" y="251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23 0.00186 L 0.29427 0.0037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20" y="1772816"/>
            <a:ext cx="8927976" cy="12192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i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00206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Молодцы ребята!</a:t>
            </a:r>
            <a:endParaRPr kumimoji="0" lang="ru-RU" sz="5400" b="1" i="1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002060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Управляющая кнопка: возврат 15">
            <a:hlinkClick r:id="rId2" action="ppaction://hlinksldjump" highlightClick="1"/>
          </p:cNvPr>
          <p:cNvSpPr/>
          <p:nvPr/>
        </p:nvSpPr>
        <p:spPr>
          <a:xfrm>
            <a:off x="0" y="0"/>
            <a:ext cx="642910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AF041159-EE54-4EC3-B122-4E2256E95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429000"/>
            <a:ext cx="3165375" cy="31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530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1271</TotalTime>
  <Words>719</Words>
  <Application>Microsoft Office PowerPoint</Application>
  <PresentationFormat>Экран (4:3)</PresentationFormat>
  <Paragraphs>196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Times New Roman</vt:lpstr>
      <vt:lpstr>Wingdings 2</vt:lpstr>
      <vt:lpstr>Тема Office</vt:lpstr>
      <vt:lpstr>«Своя игра» по сказкам русских и  зарубежных писателей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«Своя игра»</dc:title>
  <dc:creator>XXX</dc:creator>
  <cp:lastModifiedBy>Ирина Никитина</cp:lastModifiedBy>
  <cp:revision>150</cp:revision>
  <dcterms:created xsi:type="dcterms:W3CDTF">2016-01-12T14:59:42Z</dcterms:created>
  <dcterms:modified xsi:type="dcterms:W3CDTF">2025-03-26T15:14:22Z</dcterms:modified>
</cp:coreProperties>
</file>