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Gelasio" charset="0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02" d="100"/>
          <a:sy n="102" d="100"/>
        </p:scale>
        <p:origin x="-90" y="-7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F7EEF-263B-48A6-A1BF-75C68B6ABE64}" type="datetimeFigureOut">
              <a:rPr lang="ru-RU" smtClean="0"/>
              <a:t>18.03.2025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5F3FA9-7A79-49AA-ADFD-A00E292B92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1151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302D2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A1A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Детская площадка - весёлое место!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4123253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Добро пожаловать! Сегодня мы узнаем, как весело и безопасно играть вместе. На площадке нас ждет много интересного. Главное – соблюдать правила. Тогда всем будет хорошо и весело.</a:t>
            </a: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26692B"/>
          </a:solidFill>
          <a:ln w="762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380678" y="5616654"/>
            <a:ext cx="16192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Gelasio Medium" pitchFamily="34" charset="0"/>
                <a:ea typeface="Gelasio Medium" pitchFamily="34" charset="-122"/>
                <a:cs typeface="Gelasio Medium" pitchFamily="34" charset="-120"/>
              </a:rPr>
              <a:t>ЮБ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756440" y="5467112"/>
            <a:ext cx="3132653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2800" b="1" i="1" dirty="0" smtClean="0">
                <a:solidFill>
                  <a:srgbClr val="000000"/>
                </a:solidFill>
                <a:latin typeface="Gelasio Bold" pitchFamily="34" charset="0"/>
                <a:ea typeface="Gelasio Bold"/>
                <a:cs typeface="Gelasio Bold" pitchFamily="34" charset="-120"/>
              </a:rPr>
              <a:t>Педагог дополнительного образования </a:t>
            </a:r>
          </a:p>
          <a:p>
            <a:pPr marL="0" indent="0" algn="l">
              <a:lnSpc>
                <a:spcPts val="3100"/>
              </a:lnSpc>
              <a:buNone/>
            </a:pPr>
            <a:r>
              <a:rPr lang="en-US" sz="2800" b="1" i="1" dirty="0" err="1" smtClean="0">
                <a:solidFill>
                  <a:srgbClr val="000000"/>
                </a:solidFill>
                <a:latin typeface="Gelasio Bold"/>
                <a:ea typeface="Gelasio Bold"/>
                <a:cs typeface="Gelasio Bold" pitchFamily="34" charset="-120"/>
              </a:rPr>
              <a:t>Юлия</a:t>
            </a:r>
            <a:r>
              <a:rPr lang="en-US" sz="2800" b="1" i="1" dirty="0" smtClean="0">
                <a:solidFill>
                  <a:srgbClr val="000000"/>
                </a:solidFill>
                <a:latin typeface="Gelasio Bold"/>
                <a:ea typeface="Gelasio Bold"/>
                <a:cs typeface="Gelasio Bold" pitchFamily="34" charset="-120"/>
              </a:rPr>
              <a:t> </a:t>
            </a:r>
            <a:r>
              <a:rPr lang="en-US" sz="2800" b="1" i="1" dirty="0">
                <a:solidFill>
                  <a:srgbClr val="000000"/>
                </a:solidFill>
                <a:latin typeface="Gelasio Bold"/>
                <a:ea typeface="Gelasio Bold"/>
                <a:cs typeface="Gelasio Bold" pitchFamily="34" charset="-120"/>
              </a:rPr>
              <a:t>Бельтюгова</a:t>
            </a:r>
            <a:endParaRPr lang="en-US" sz="2800" i="1" dirty="0">
              <a:latin typeface="Gelasio Bold"/>
              <a:ea typeface="Gelasi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83261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№1: Ждать свою очередь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84548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5" name="Text 2"/>
          <p:cNvSpPr/>
          <p:nvPr/>
        </p:nvSpPr>
        <p:spPr>
          <a:xfrm>
            <a:off x="878860" y="388798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8454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 очереди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4335899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 горке, на качелях – всегда жди свою очередь.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845481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9" name="Text 6"/>
          <p:cNvSpPr/>
          <p:nvPr/>
        </p:nvSpPr>
        <p:spPr>
          <a:xfrm>
            <a:off x="4770537" y="388798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8454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толкайся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4335899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толкайся, дай другим тоже поиграть.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54366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13" name="Text 10"/>
          <p:cNvSpPr/>
          <p:nvPr/>
        </p:nvSpPr>
        <p:spPr>
          <a:xfrm>
            <a:off x="878860" y="5586174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5436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Будь вежлив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6034088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Будь вежливым и терпеливым.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902863"/>
            <a:ext cx="972502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№2: Делиться игрушками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4178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Предложи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Если у тебя есть игрушки, предложи поиграть вместе!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599521" y="417861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Делиться - здорово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599521" y="475976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Делиться – это здорово! Вместе играть веселее.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23087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№3: Играть аккуратно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988594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7823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Песок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5272802"/>
            <a:ext cx="36080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бросай песок.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8421" y="3988594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28421" y="47823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дерись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28421" y="5272802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дерись! Играй аккуратно, чтобы всем было весело.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844171"/>
            <a:ext cx="8208526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№4: Уважать других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4893112"/>
            <a:ext cx="4347567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0604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смейся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020604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смейся над другими.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1357" y="4893112"/>
            <a:ext cx="4347567" cy="90725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68171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Помогай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368171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Помогай друзьям!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8924" y="4893112"/>
            <a:ext cx="4347567" cy="9072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738" y="614052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Будь добрым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9715738" y="663094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Будь добрым и вежливым.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1558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№5: Слушать взрослых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573304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373433"/>
          </a:solidFill>
          <a:ln/>
        </p:spPr>
      </p:sp>
      <p:sp>
        <p:nvSpPr>
          <p:cNvPr id="5" name="Text 2"/>
          <p:cNvSpPr/>
          <p:nvPr/>
        </p:nvSpPr>
        <p:spPr>
          <a:xfrm>
            <a:off x="6507004" y="38001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Внимательно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07004" y="4290536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Внимательно слушай, что говорят взрослые.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280190" y="5107067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373433"/>
          </a:solidFill>
          <a:ln/>
        </p:spPr>
      </p:sp>
      <p:sp>
        <p:nvSpPr>
          <p:cNvPr id="8" name="Text 5"/>
          <p:cNvSpPr/>
          <p:nvPr/>
        </p:nvSpPr>
        <p:spPr>
          <a:xfrm>
            <a:off x="6507004" y="533388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Забота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507004" y="5824299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Они заботятся о тебе!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04870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Правило №6: Сообщать о травмах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806422"/>
            <a:ext cx="30480" cy="4374475"/>
          </a:xfrm>
          <a:prstGeom prst="roundRect">
            <a:avLst>
              <a:gd name="adj" fmla="val 111628"/>
            </a:avLst>
          </a:prstGeom>
          <a:solidFill>
            <a:srgbClr val="504D4C"/>
          </a:solidFill>
          <a:ln/>
        </p:spPr>
      </p:sp>
      <p:sp>
        <p:nvSpPr>
          <p:cNvPr id="5" name="Shape 2"/>
          <p:cNvSpPr/>
          <p:nvPr/>
        </p:nvSpPr>
        <p:spPr>
          <a:xfrm>
            <a:off x="1273612" y="3301484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04D4C"/>
          </a:solidFill>
          <a:ln/>
        </p:spPr>
      </p:sp>
      <p:sp>
        <p:nvSpPr>
          <p:cNvPr id="6" name="Shape 3"/>
          <p:cNvSpPr/>
          <p:nvPr/>
        </p:nvSpPr>
        <p:spPr>
          <a:xfrm>
            <a:off x="793790" y="3061573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7" name="Text 4"/>
          <p:cNvSpPr/>
          <p:nvPr/>
        </p:nvSpPr>
        <p:spPr>
          <a:xfrm>
            <a:off x="878860" y="3104078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183011" y="30332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Упал?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2183011" y="3523655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Если ты упал.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1273612" y="4835247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04D4C"/>
          </a:solidFill>
          <a:ln/>
        </p:spPr>
      </p:sp>
      <p:sp>
        <p:nvSpPr>
          <p:cNvPr id="11" name="Shape 8"/>
          <p:cNvSpPr/>
          <p:nvPr/>
        </p:nvSpPr>
        <p:spPr>
          <a:xfrm>
            <a:off x="793790" y="459533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12" name="Text 9"/>
          <p:cNvSpPr/>
          <p:nvPr/>
        </p:nvSpPr>
        <p:spPr>
          <a:xfrm>
            <a:off x="878860" y="4637842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2</a:t>
            </a:r>
            <a:endParaRPr lang="en-US" sz="2650" dirty="0"/>
          </a:p>
        </p:txBody>
      </p:sp>
      <p:sp>
        <p:nvSpPr>
          <p:cNvPr id="13" name="Text 10"/>
          <p:cNvSpPr/>
          <p:nvPr/>
        </p:nvSpPr>
        <p:spPr>
          <a:xfrm>
            <a:off x="2183011" y="456699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Обидел?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2183011" y="505741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Или кто-то тебя обидел.</a:t>
            </a:r>
            <a:endParaRPr lang="en-US" sz="1750" dirty="0"/>
          </a:p>
        </p:txBody>
      </p:sp>
      <p:sp>
        <p:nvSpPr>
          <p:cNvPr id="15" name="Shape 12"/>
          <p:cNvSpPr/>
          <p:nvPr/>
        </p:nvSpPr>
        <p:spPr>
          <a:xfrm>
            <a:off x="1273612" y="6369010"/>
            <a:ext cx="680442" cy="30480"/>
          </a:xfrm>
          <a:prstGeom prst="roundRect">
            <a:avLst>
              <a:gd name="adj" fmla="val 111628"/>
            </a:avLst>
          </a:prstGeom>
          <a:solidFill>
            <a:srgbClr val="504D4C"/>
          </a:solidFill>
          <a:ln/>
        </p:spPr>
      </p:sp>
      <p:sp>
        <p:nvSpPr>
          <p:cNvPr id="16" name="Shape 13"/>
          <p:cNvSpPr/>
          <p:nvPr/>
        </p:nvSpPr>
        <p:spPr>
          <a:xfrm>
            <a:off x="793790" y="6129099"/>
            <a:ext cx="510302" cy="510302"/>
          </a:xfrm>
          <a:prstGeom prst="roundRect">
            <a:avLst>
              <a:gd name="adj" fmla="val 6667"/>
            </a:avLst>
          </a:prstGeom>
          <a:solidFill>
            <a:srgbClr val="373433"/>
          </a:solidFill>
          <a:ln/>
        </p:spPr>
      </p:sp>
      <p:sp>
        <p:nvSpPr>
          <p:cNvPr id="17" name="Text 14"/>
          <p:cNvSpPr/>
          <p:nvPr/>
        </p:nvSpPr>
        <p:spPr>
          <a:xfrm>
            <a:off x="878860" y="6171605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FFFFFF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3</a:t>
            </a:r>
            <a:endParaRPr lang="en-US" sz="2650" dirty="0"/>
          </a:p>
        </p:txBody>
      </p:sp>
      <p:sp>
        <p:nvSpPr>
          <p:cNvPr id="18" name="Text 15"/>
          <p:cNvSpPr/>
          <p:nvPr/>
        </p:nvSpPr>
        <p:spPr>
          <a:xfrm>
            <a:off x="2183011" y="61007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Скажи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2183011" y="6591181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Сразу скажи взрослому!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826437"/>
            <a:ext cx="1074908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Детская площадка - место для дружбы!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5875377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Соблюдай правила, играй весело и заводи новых друзей! Вместе на площадке - всегда весело!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242</Words>
  <Application>Microsoft Office PowerPoint</Application>
  <PresentationFormat>Произвольный</PresentationFormat>
  <Paragraphs>57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Gelasio Medium</vt:lpstr>
      <vt:lpstr>Gelasio Bold</vt:lpstr>
      <vt:lpstr>Gelasio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Методотдел</cp:lastModifiedBy>
  <cp:revision>4</cp:revision>
  <dcterms:created xsi:type="dcterms:W3CDTF">2025-03-18T10:59:13Z</dcterms:created>
  <dcterms:modified xsi:type="dcterms:W3CDTF">2025-03-18T12:09:00Z</dcterms:modified>
</cp:coreProperties>
</file>