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4630400" cy="8229600"/>
  <p:notesSz cx="8229600" cy="146304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2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243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864037" y="3148846"/>
            <a:ext cx="10576084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Правила и право в нашей жизни</a:t>
            </a:r>
            <a:endParaRPr lang="en-US" sz="4850" dirty="0"/>
          </a:p>
        </p:txBody>
      </p:sp>
      <p:sp>
        <p:nvSpPr>
          <p:cNvPr id="5" name="Text 2"/>
          <p:cNvSpPr/>
          <p:nvPr/>
        </p:nvSpPr>
        <p:spPr>
          <a:xfrm>
            <a:off x="864037" y="4290655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Добро пожаловать в удивительный мир правил и права! Сегодня мы узнаем, зачем нам нужны правила и как они помогают всем людям жить дружно и безопасно.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782" y="572572"/>
            <a:ext cx="5292447" cy="650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00"/>
              </a:lnSpc>
              <a:buNone/>
            </a:pPr>
            <a:r>
              <a:rPr lang="en-US" sz="40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Что такое правила?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728782" y="1743670"/>
            <a:ext cx="4690824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Правила — это наши помощники!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28782" y="2277070"/>
            <a:ext cx="6332458" cy="999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— это особые инструкции, которые помогают людям жить вместе дружно и безопасно. Они как дорожные знаки в жизни — показывают нам правильный путь.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28782" y="3463885"/>
            <a:ext cx="6332458" cy="999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есть везде: дома, в школе, на улице и даже в играх. Они делают нашу жизнь лучше и защищают нас от неприятностей.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608" y="1769745"/>
            <a:ext cx="6332458" cy="63324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351842"/>
            <a:ext cx="861762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Примеры простых правил</a:t>
            </a:r>
            <a:endParaRPr lang="en-US" sz="48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037" y="3617119"/>
            <a:ext cx="617220" cy="6172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89867" y="376368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На дороге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789867" y="4297561"/>
            <a:ext cx="316920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Переходить дорогу только на зелёный свет светофора. Это правило спасает жизни!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7682" y="3617119"/>
            <a:ext cx="617220" cy="6172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93512" y="376368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Дома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6193512" y="4297561"/>
            <a:ext cx="3169206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Убирать игрушки после игры, чтобы дом был чистым и </a:t>
            </a:r>
            <a:r>
              <a:rPr lang="ru-RU" sz="1900" dirty="0" smtClean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безопасным.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1328" y="3617119"/>
            <a:ext cx="617220" cy="61722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597158" y="3763685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 друзьями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0597158" y="4297561"/>
            <a:ext cx="3169206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Не обижать животных и друзей. Доброта делает мир лучше!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1284" y="591860"/>
            <a:ext cx="6737985" cy="6709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Игра «Собери правило»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51284" y="1692116"/>
            <a:ext cx="13127831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Давайте поиграем! Нужно соединить части предложения, чтобы получилось полное правило.</a:t>
            </a:r>
            <a:endParaRPr lang="en-US" sz="16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284" y="2276951"/>
            <a:ext cx="6563916" cy="85867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65954" y="3350300"/>
            <a:ext cx="2780348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Нужно мыть руки...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65954" y="3814405"/>
            <a:ext cx="6134576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Первая часть правила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276951"/>
            <a:ext cx="6563916" cy="85867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529870" y="3350300"/>
            <a:ext cx="2683550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...перед едой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7529870" y="3814405"/>
            <a:ext cx="6134576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Вторая часть правила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751284" y="4613910"/>
            <a:ext cx="13127831" cy="686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endParaRPr lang="en-US" sz="16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284" y="5542121"/>
            <a:ext cx="6563916" cy="85867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5954" y="6615470"/>
            <a:ext cx="2683550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Нельзя бегать...</a:t>
            </a:r>
            <a:endParaRPr lang="en-US" sz="2100" dirty="0"/>
          </a:p>
        </p:txBody>
      </p:sp>
      <p:sp>
        <p:nvSpPr>
          <p:cNvPr id="13" name="Text 8"/>
          <p:cNvSpPr/>
          <p:nvPr/>
        </p:nvSpPr>
        <p:spPr>
          <a:xfrm>
            <a:off x="965954" y="7079575"/>
            <a:ext cx="6134576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Начало правила</a:t>
            </a:r>
            <a:endParaRPr lang="en-US" sz="16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5542121"/>
            <a:ext cx="6563916" cy="85867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529870" y="6615470"/>
            <a:ext cx="2974538" cy="3353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...по скользкому полу</a:t>
            </a:r>
            <a:endParaRPr lang="en-US" sz="2100" dirty="0"/>
          </a:p>
        </p:txBody>
      </p:sp>
      <p:sp>
        <p:nvSpPr>
          <p:cNvPr id="16" name="Text 10"/>
          <p:cNvSpPr/>
          <p:nvPr/>
        </p:nvSpPr>
        <p:spPr>
          <a:xfrm>
            <a:off x="7529870" y="7079575"/>
            <a:ext cx="6134576" cy="343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6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Окончание правила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095" y="404455"/>
            <a:ext cx="5576054" cy="459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История про мальчика Петю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572095" y="1231821"/>
            <a:ext cx="1838563" cy="229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Что случилось?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72095" y="1608653"/>
            <a:ext cx="6563678" cy="470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Мальчик Петя очень торопился домой. Он подошёл к дороге и увидел красный свет светофора. Но Петя решил не ждать и перейти дорогу прямо сейчас.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572095" y="2211467"/>
            <a:ext cx="6563678" cy="470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 была очень опасная ситуация! К счастью, водители были внимательными и успели остановиться.</a:t>
            </a:r>
            <a:endParaRPr lang="en-US" sz="11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118" y="1543169"/>
            <a:ext cx="6563678" cy="656367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72095" y="8144589"/>
            <a:ext cx="330875" cy="330875"/>
          </a:xfrm>
          <a:prstGeom prst="roundRect">
            <a:avLst>
              <a:gd name="adj" fmla="val 18671"/>
            </a:avLst>
          </a:prstGeom>
          <a:solidFill>
            <a:srgbClr val="FFDBC8"/>
          </a:solidFill>
          <a:ln w="7620">
            <a:solidFill>
              <a:srgbClr val="E5C1AE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50012" y="8195072"/>
            <a:ext cx="2917746" cy="229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Правильно ли поступил Петя?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50012" y="8513088"/>
            <a:ext cx="3894892" cy="470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Конечно, нет! Петя нарушил важное правило дорожного движения.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128736" y="8144589"/>
            <a:ext cx="330875" cy="330875"/>
          </a:xfrm>
          <a:prstGeom prst="roundRect">
            <a:avLst>
              <a:gd name="adj" fmla="val 18671"/>
            </a:avLst>
          </a:prstGeom>
          <a:solidFill>
            <a:srgbClr val="FFDBC8"/>
          </a:solidFill>
          <a:ln w="7620">
            <a:solidFill>
              <a:srgbClr val="E5C1A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06653" y="8195072"/>
            <a:ext cx="3857506" cy="229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Почему нельзя переходить на красный?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606653" y="8513088"/>
            <a:ext cx="3894892" cy="470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Красный свет означает "стоп" для пешеходов. Машины в это время едут, и это очень опасно!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9685377" y="8144589"/>
            <a:ext cx="330875" cy="330875"/>
          </a:xfrm>
          <a:prstGeom prst="roundRect">
            <a:avLst>
              <a:gd name="adj" fmla="val 18671"/>
            </a:avLst>
          </a:prstGeom>
          <a:solidFill>
            <a:srgbClr val="FFDBC8"/>
          </a:solidFill>
          <a:ln w="7620">
            <a:solidFill>
              <a:srgbClr val="E5C1A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0163294" y="8195072"/>
            <a:ext cx="3368278" cy="229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Какие ещё есть правила на дороге?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163294" y="8513088"/>
            <a:ext cx="3895011" cy="470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Смотреть по сторонам, переходить по зебре, держать взрослого за руку.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33776"/>
            <a:ext cx="7607856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Зачем нужны правила?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2899053"/>
            <a:ext cx="4136231" cy="2628900"/>
          </a:xfrm>
          <a:prstGeom prst="roundRect">
            <a:avLst>
              <a:gd name="adj" fmla="val 3944"/>
            </a:avLst>
          </a:prstGeom>
          <a:solidFill>
            <a:srgbClr val="FFAD94"/>
          </a:solidFill>
          <a:ln w="15240">
            <a:solidFill>
              <a:srgbClr val="E5937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26093" y="3161109"/>
            <a:ext cx="361211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🛡️ Защищают нашу безопасность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26093" y="4080748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как невидимый щит, который оберегает нас от опасностей каждый день.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5247084" y="2899053"/>
            <a:ext cx="4136231" cy="2628900"/>
          </a:xfrm>
          <a:prstGeom prst="roundRect">
            <a:avLst>
              <a:gd name="adj" fmla="val 3944"/>
            </a:avLst>
          </a:prstGeom>
          <a:solidFill>
            <a:srgbClr val="FFAD94"/>
          </a:solidFill>
          <a:ln w="15240">
            <a:solidFill>
              <a:srgbClr val="E5937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509141" y="3161109"/>
            <a:ext cx="327243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🏠 Создают порядок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509141" y="3694986"/>
            <a:ext cx="361211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Благодаря правилам в обществе есть порядок, и всем людям комфортно жить.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9630132" y="2899053"/>
            <a:ext cx="4136231" cy="2628900"/>
          </a:xfrm>
          <a:prstGeom prst="roundRect">
            <a:avLst>
              <a:gd name="adj" fmla="val 3944"/>
            </a:avLst>
          </a:prstGeom>
          <a:solidFill>
            <a:srgbClr val="FFAD94"/>
          </a:solidFill>
          <a:ln w="15240">
            <a:solidFill>
              <a:srgbClr val="E5937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92189" y="3161109"/>
            <a:ext cx="3612118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🤝 Помогают дружить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892189" y="4080748"/>
            <a:ext cx="3612118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учат нас уважать друг друга и жить в мире.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64037" y="5805607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Представьте мир без правил: машины ездили бы как хотят, люди могли бы брать чужие вещи, никто не убирал бы за собой. Это был бы хаос! Правила делают нашу жизнь безопасной и справедливой.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62132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Законы и право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25075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Что такое закон?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2883337"/>
            <a:ext cx="750046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 — это особое, очень важное правило, которое устанавливает государство. Это самые главные правила для всех людей в стране.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4037" y="4290655"/>
            <a:ext cx="750046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Если кто-то нарушает закон, его могут наказать. Поэтому очень важно уважать законы и соблюдать их требования.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64037" y="5327571"/>
            <a:ext cx="472368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Право — это справедливость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64037" y="5960150"/>
            <a:ext cx="750046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Право помогает людям жить по справедливости. Оно защищает слабых и следит за тем, чтобы все были равны перед законом.</a:t>
            </a:r>
            <a:endParaRPr lang="en-US" sz="19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4336" y="2281595"/>
            <a:ext cx="4799528" cy="47995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13892"/>
            <a:ext cx="7004923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Творческая страница</a:t>
            </a:r>
            <a:endParaRPr lang="en-US" sz="4850" dirty="0"/>
          </a:p>
        </p:txBody>
      </p:sp>
      <p:sp>
        <p:nvSpPr>
          <p:cNvPr id="3" name="Shape 1"/>
          <p:cNvSpPr/>
          <p:nvPr/>
        </p:nvSpPr>
        <p:spPr>
          <a:xfrm>
            <a:off x="864037" y="2879169"/>
            <a:ext cx="6327696" cy="2273618"/>
          </a:xfrm>
          <a:prstGeom prst="roundRect">
            <a:avLst>
              <a:gd name="adj" fmla="val 4561"/>
            </a:avLst>
          </a:prstGeom>
          <a:solidFill>
            <a:srgbClr val="FFFFFF"/>
          </a:solidFill>
          <a:ln w="30480">
            <a:solidFill>
              <a:srgbClr val="FFF9B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41333" y="3156466"/>
            <a:ext cx="406300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🎨</a:t>
            </a: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Нарисуй своё правило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141333" y="3690342"/>
            <a:ext cx="577310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Выбери своё самое любимое правило и нарисуй красивую картинку, которая его показывает.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38549" y="2879169"/>
            <a:ext cx="6327815" cy="2273618"/>
          </a:xfrm>
          <a:prstGeom prst="roundRect">
            <a:avLst>
              <a:gd name="adj" fmla="val 4561"/>
            </a:avLst>
          </a:prstGeom>
          <a:solidFill>
            <a:srgbClr val="FFFFFF"/>
          </a:solidFill>
          <a:ln w="30480">
            <a:solidFill>
              <a:srgbClr val="FFF9B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15845" y="3156466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📋</a:t>
            </a: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 Сделай плакат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7715845" y="3690342"/>
            <a:ext cx="577322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Создай плакат, который расскажет другим ребятам о важности какого-нибудь правила.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864037" y="5430441"/>
            <a:ext cx="129023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Творчество помогает лучше запомнить правила! Когда мы рисуем или делаем что-то своими руками, информация лучше откладывается в памяти. Покажи свою работу друзьям и семье — так ты поможешь им тоже запомнить важные правила.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431846"/>
            <a:ext cx="617220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Подведём итоги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2697123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01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3086219"/>
            <a:ext cx="4136231" cy="30480"/>
          </a:xfrm>
          <a:prstGeom prst="rect">
            <a:avLst/>
          </a:prstGeom>
          <a:solidFill>
            <a:srgbClr val="FFAD94"/>
          </a:solidFill>
          <a:ln/>
        </p:spPr>
      </p:sp>
      <p:sp>
        <p:nvSpPr>
          <p:cNvPr id="5" name="Text 3"/>
          <p:cNvSpPr/>
          <p:nvPr/>
        </p:nvSpPr>
        <p:spPr>
          <a:xfrm>
            <a:off x="864037" y="3270528"/>
            <a:ext cx="396882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Правила — наши друзья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4037" y="3804404"/>
            <a:ext cx="413623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Они помогают нам жить безопасно и дружно с другими людьми.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5247084" y="2697123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02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5247084" y="3086219"/>
            <a:ext cx="4136231" cy="30480"/>
          </a:xfrm>
          <a:prstGeom prst="rect">
            <a:avLst/>
          </a:prstGeom>
          <a:solidFill>
            <a:srgbClr val="FFAD94"/>
          </a:solidFill>
          <a:ln/>
        </p:spPr>
      </p:sp>
      <p:sp>
        <p:nvSpPr>
          <p:cNvPr id="9" name="Text 7"/>
          <p:cNvSpPr/>
          <p:nvPr/>
        </p:nvSpPr>
        <p:spPr>
          <a:xfrm>
            <a:off x="5247084" y="3270528"/>
            <a:ext cx="391048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Законы защищают всех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247084" y="3804404"/>
            <a:ext cx="413623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Государственные законы — это самые важные правила для справедливой жизни.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9630132" y="2697123"/>
            <a:ext cx="246817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Merriweather Light" pitchFamily="34" charset="0"/>
                <a:ea typeface="Merriweather Light" pitchFamily="34" charset="-122"/>
                <a:cs typeface="Merriweather Light" pitchFamily="34" charset="-120"/>
              </a:rPr>
              <a:t>03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30132" y="3086219"/>
            <a:ext cx="4136231" cy="30480"/>
          </a:xfrm>
          <a:prstGeom prst="rect">
            <a:avLst/>
          </a:prstGeom>
          <a:solidFill>
            <a:srgbClr val="FFAD94"/>
          </a:solidFill>
          <a:ln/>
        </p:spPr>
      </p:sp>
      <p:sp>
        <p:nvSpPr>
          <p:cNvPr id="13" name="Text 11"/>
          <p:cNvSpPr/>
          <p:nvPr/>
        </p:nvSpPr>
        <p:spPr>
          <a:xfrm>
            <a:off x="9630132" y="3270528"/>
            <a:ext cx="413385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403C4E"/>
                </a:solidFill>
                <a:latin typeface="Merriweather Bold" pitchFamily="34" charset="0"/>
                <a:ea typeface="Merriweather Bold" pitchFamily="34" charset="-122"/>
                <a:cs typeface="Merriweather Bold" pitchFamily="34" charset="-120"/>
              </a:rPr>
              <a:t>Соблюдение — это мудро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630132" y="3804404"/>
            <a:ext cx="413623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Умные люди всегда соблюдают правила и законы, потому что понимают их пользу.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234321" y="5730002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403C4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Теперь ты знаешь, что правила и право необходимы каждому человеку для безопасной и гармоничной жизни. Будь примером для других — соблюдай правила с улыбкой!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64037" y="5452348"/>
            <a:ext cx="30480" cy="1345406"/>
          </a:xfrm>
          <a:prstGeom prst="rect">
            <a:avLst/>
          </a:prstGeom>
          <a:solidFill>
            <a:srgbClr val="FFAD94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621</Words>
  <Application>Microsoft Office PowerPoint</Application>
  <PresentationFormat>Произвольный</PresentationFormat>
  <Paragraphs>73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Merriweather Light</vt:lpstr>
      <vt:lpstr>Merriweather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HP</cp:lastModifiedBy>
  <cp:revision>2</cp:revision>
  <dcterms:created xsi:type="dcterms:W3CDTF">2025-09-26T12:17:20Z</dcterms:created>
  <dcterms:modified xsi:type="dcterms:W3CDTF">2025-09-29T06:40:29Z</dcterms:modified>
</cp:coreProperties>
</file>