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8" r:id="rId5"/>
    <p:sldId id="273" r:id="rId6"/>
    <p:sldId id="270" r:id="rId7"/>
    <p:sldId id="274" r:id="rId8"/>
    <p:sldId id="27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ТЫКВА </a:t>
            </a:r>
            <a:b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(2 год обучения)</a:t>
            </a:r>
            <a:endParaRPr lang="ru-RU" sz="31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2" descr="C:\Users\домашний\Downloads\20250929_092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429000"/>
            <a:ext cx="2214246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тыквы нам понадобится: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Ткань (любого цвета); 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Кусочек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для хвостика;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Листик;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Наполнитель;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Иголка и нитки;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437112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ИГОЛКОЙ,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60648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Вырезаем из ткани круг.</a:t>
            </a:r>
            <a:endParaRPr lang="ru-RU" sz="4000" dirty="0"/>
          </a:p>
        </p:txBody>
      </p:sp>
      <p:pic>
        <p:nvPicPr>
          <p:cNvPr id="1026" name="Picture 2" descr="C:\Users\домашний\Downloads\20250929_0847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3600400" cy="2700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C:\Users\домашний\Downloads\20250929_085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140968"/>
            <a:ext cx="4355976" cy="3266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260648"/>
            <a:ext cx="8640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Сшиваем по контуру круга швом «вперед иголку» и затягиваем, оставляя небольшое отверстие для наполнителя (нитку не отрезаем).</a:t>
            </a:r>
            <a:endParaRPr lang="ru-RU" sz="2800" dirty="0"/>
          </a:p>
        </p:txBody>
      </p:sp>
      <p:pic>
        <p:nvPicPr>
          <p:cNvPr id="3074" name="Picture 2" descr="C:\Users\домашний\Downloads\20250929_0851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16832"/>
            <a:ext cx="3995936" cy="2996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C:\Users\домашний\Downloads\20250929_0854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212976"/>
            <a:ext cx="4499992" cy="33749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9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Набиваем тыкву, стягиваем отверстие и зашиваем.</a:t>
            </a:r>
            <a:endParaRPr lang="ru-RU" sz="3600" dirty="0"/>
          </a:p>
        </p:txBody>
      </p:sp>
      <p:pic>
        <p:nvPicPr>
          <p:cNvPr id="4099" name="Picture 3" descr="C:\Users\домашний\Downloads\20250929_0854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3888432" cy="2916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C:\Users\домашний\Downloads\20250929_085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84984"/>
            <a:ext cx="4320481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9512" y="26064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Затем прошиваем тыкву так, чтобы получились дольки. Проводим иглу сверху вниз через середину, натягиваем нить.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так 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8 раз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/>
          </a:p>
        </p:txBody>
      </p:sp>
      <p:pic>
        <p:nvPicPr>
          <p:cNvPr id="5122" name="Picture 2" descr="C:\Users\домашний\Downloads\20250929_0858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3840427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домашний\Downloads\20250929_0901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501008"/>
            <a:ext cx="3995936" cy="2996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домашний\Downloads\20250929_0914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4032448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домашний\Downloads\20250929_0916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356992"/>
            <a:ext cx="3803915" cy="2852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67544" y="188640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Скручиваем кусочек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 трубочку. Приклеиваем хвостик и листик.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домашний\Downloads\20250929_092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124744"/>
            <a:ext cx="3867894" cy="5157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419872" y="260648"/>
            <a:ext cx="3563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Все готово!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2203</TotalTime>
  <Words>146</Words>
  <Application>Microsoft Office PowerPoint</Application>
  <PresentationFormat>Экран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ТЫКВА  (2 год обучения)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251</cp:revision>
  <dcterms:created xsi:type="dcterms:W3CDTF">2022-02-28T12:26:56Z</dcterms:created>
  <dcterms:modified xsi:type="dcterms:W3CDTF">2025-09-29T05:24:06Z</dcterms:modified>
</cp:coreProperties>
</file>