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мероприятие "Весёлая битва"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задания для комплексного развития ребёнка через игру.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задание способствует укреплению концентрации и улучшает навыки ориентирования в пространстве.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проходят сложный лабиринт пальчиком, что помогает развитию мелкой моторики и координации движений.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лабиринте предусмотрены как правильные пути, так и тупики, что тренирует внимательность и умение принимать решения.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Лабиринт – развитие моторики и внимания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Лабиринт предлагает ребёнку провести пальчиком линию от входа к выходу, развивая навыки ориентирования и внимательности в игровой форме. Задача рассчитана на удобный возрастной уровень сложности.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Прохождение лабиринта способствует развитию логического мышления и мелкой моторики. Рисунок выполнен схематично, с понятными поворотами и промежутками, чтобы ребёнок не запутался.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090" y="1167050"/>
            <a:ext cx="3753870" cy="3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41800" y="161040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8" name="Text 1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Задание: разгадать зашифрованное слово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3465256"/>
            <a:ext cx="34497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предлагаются две похожие картинки, между которыми нужно найти отличия. Это развивает внимательность и умение замечать детали.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могут быть в цвете, форме или расположении предметов. Игра помогает тренировать наблюдательность и логическое мышление в лёгкой и увлекательной форме.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Головоломка: найди отличия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2708" y="1215675"/>
            <a:ext cx="4390484" cy="32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раскрашивает изображение по образцу или создает собственную интерпретацию, что улучшает навык работы с цветом и художественный вкус.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Демонстрируется раскраска сказочного персонажа с возможностью персонализации, что стимулирует фантазию и индивидуальное самовыражение.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Арт-вопрос и творческое развитие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"Догадливый ежик"
</a:t>
            </a:r>
            <a:endParaRPr lang="en-US" sz="1726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картинку, определи последовательность , расставь в нужном порядке. Составь рассказ "Догадливый ежик"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ежика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6" b="1" dirty="0">
                <a:solidFill>
                  <a:srgbClr val="08080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юному герою с успешным прохождением Весёлой битвы! 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5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2025-09-26T14:06:17Z</dcterms:created>
  <dcterms:modified xsi:type="dcterms:W3CDTF">2025-09-26T14:06:17Z</dcterms:modified>
</cp:coreProperties>
</file>