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499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4EF252B5-C270-4AD6-8AD9-9F1698AA5C59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3187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E611C7F-E12D-45BA-9EDD-7248016359B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82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ABAACF-21D1-4BBA-9421-D384EE7D036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8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0A060A-E511-4DA4-A693-48BB491747F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31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6086D5-1FCD-4011-AB15-5AE3205E925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427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C24C3B-97A6-40F3-A1DB-15A836799E4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82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BF4595D-FDA0-4CFE-BF22-B3590AAF535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65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DEB2A2-89EE-4609-877A-71F9749B4C3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025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8BFECF-A888-44A6-A63A-B35F2A99CCE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998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4196CA6-3840-4FE4-9821-46412972CD3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91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9946F8-6535-4E7B-B9D5-5CAD4A40526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47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DCB828-2909-4BEE-86D5-DC9D7255304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024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3200" cy="5857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857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E448650-30DE-4EA8-B641-15EA36B0DB89}" type="datetime1">
              <a:rPr lang="ru-RU" smtClean="0"/>
              <a:pPr lvl="0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77C4A3-8E9C-4E34-B5A6-9CC397E1D67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459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2"/>
          </p:nvPr>
        </p:nvSpPr>
        <p:spPr>
          <a:xfrm>
            <a:off x="838080" y="6356520"/>
            <a:ext cx="274284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E448650-30DE-4EA8-B641-15EA36B0DB89}" type="datetime1">
              <a:rPr lang="ru-RU"/>
              <a:pPr lvl="0"/>
              <a:t>2025/9/24</a:t>
            </a:fld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3"/>
          </p:nvPr>
        </p:nvSpPr>
        <p:spPr>
          <a:xfrm>
            <a:off x="4038479" y="6356520"/>
            <a:ext cx="411444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4"/>
          </p:nvPr>
        </p:nvSpPr>
        <p:spPr>
          <a:xfrm>
            <a:off x="8610480" y="6356520"/>
            <a:ext cx="274284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3ABF4BD-2B8B-4C63-AA9C-7115C8B8B02D}" type="slidenum">
              <a:t>‹#›</a:t>
            </a:fld>
            <a:endParaRPr lang="ru-RU"/>
          </a:p>
        </p:txBody>
      </p:sp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6" name="Текст 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 algn="l" rtl="0" hangingPunct="1">
              <a:lnSpc>
                <a:spcPct val="90000"/>
              </a:lnSpc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 algn="l" rtl="0" hangingPunct="1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 algn="l" rtl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1">
        <a:lnSpc>
          <a:spcPct val="90000"/>
        </a:lnSpc>
        <a:tabLst/>
        <a:defRPr lang="ru-RU" sz="18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</a:defRPr>
      </a:lvl1pPr>
    </p:titleStyle>
    <p:bodyStyle>
      <a:lvl1pPr algn="l" rtl="0" hangingPunct="1">
        <a:lnSpc>
          <a:spcPct val="90000"/>
        </a:lnSpc>
        <a:spcBef>
          <a:spcPts val="0"/>
        </a:spcBef>
        <a:spcAft>
          <a:spcPts val="1417"/>
        </a:spcAft>
        <a:tabLst/>
        <a:defRPr lang="ru-RU" sz="28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128240" y="176758"/>
            <a:ext cx="9844200" cy="6234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3"/>
          <p:cNvSpPr/>
          <p:nvPr/>
        </p:nvSpPr>
        <p:spPr>
          <a:xfrm>
            <a:off x="2790720" y="2220840"/>
            <a:ext cx="6079679" cy="7796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                           </a:t>
            </a:r>
            <a:r>
              <a:rPr lang="ru-RU" sz="44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Презентация</a:t>
            </a:r>
          </a:p>
        </p:txBody>
      </p:sp>
      <p:sp>
        <p:nvSpPr>
          <p:cNvPr id="5" name="TextBox 7"/>
          <p:cNvSpPr/>
          <p:nvPr/>
        </p:nvSpPr>
        <p:spPr>
          <a:xfrm>
            <a:off x="3111479" y="3909600"/>
            <a:ext cx="6115319" cy="7170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40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   </a:t>
            </a:r>
            <a:r>
              <a:rPr lang="ru-RU" sz="40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Подготовительная группа</a:t>
            </a:r>
          </a:p>
        </p:txBody>
      </p:sp>
      <p:sp>
        <p:nvSpPr>
          <p:cNvPr id="6" name="TextBox 8"/>
          <p:cNvSpPr/>
          <p:nvPr/>
        </p:nvSpPr>
        <p:spPr>
          <a:xfrm>
            <a:off x="3516840" y="5536800"/>
            <a:ext cx="5709960" cy="6544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Педагог-организатор </a:t>
            </a:r>
          </a:p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 dirty="0" err="1" smtClean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Моричева</a:t>
            </a:r>
            <a:r>
              <a:rPr lang="ru-RU" sz="1800" b="0" i="0" u="none" strike="noStrike" kern="1200" spc="0" dirty="0" smtClean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 Алена Владимировна </a:t>
            </a:r>
            <a:endParaRPr lang="ru-RU" sz="1800" b="0" i="0" u="none" strike="noStrike" kern="1200" spc="0" dirty="0">
              <a:ln>
                <a:noFill/>
              </a:ln>
              <a:solidFill>
                <a:srgbClr val="0070C0"/>
              </a:solidFill>
              <a:latin typeface="Calibri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7" name="TextBox 9"/>
          <p:cNvSpPr/>
          <p:nvPr/>
        </p:nvSpPr>
        <p:spPr>
          <a:xfrm>
            <a:off x="3253679" y="3015000"/>
            <a:ext cx="5616720" cy="7796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44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  </a:t>
            </a:r>
            <a:r>
              <a:rPr lang="ru-RU" sz="44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«Загадки про семью»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088800" cy="69940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510480" y="961919"/>
            <a:ext cx="11447280" cy="115546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ru-RU" sz="32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Lucida Sans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8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Lucida Sans" pitchFamily="2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endParaRPr lang="ru-RU" sz="18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Lucida Sans" pitchFamily="2"/>
            </a:endParaRPr>
          </a:p>
        </p:txBody>
      </p:sp>
      <p:pic>
        <p:nvPicPr>
          <p:cNvPr id="1030" name="Рисунок 2" descr="c996bc2ae6e79f9a4f39b7de2e85fcb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564904"/>
            <a:ext cx="860425" cy="104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Рисунок 9" descr="1627568232_34494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456" y="631149"/>
            <a:ext cx="9747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1" descr="757739ac92f2cd2927b5e5a9a701496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456" y="5085184"/>
            <a:ext cx="1089025" cy="104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3" descr="0e2832d1196091970e49ee5db347566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73" y="4993307"/>
            <a:ext cx="1089025" cy="9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8" descr="a5881d157143f68343c5ffad56012e3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80" y="2276872"/>
            <a:ext cx="1463675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7" descr="1685021832_polinka-top-p-dedushka-kartinka-dlya-detei-krasivo-5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324818"/>
            <a:ext cx="904047" cy="137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91299" y="792642"/>
            <a:ext cx="33361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Найди 6 слов по теме «Семья»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327583"/>
              </p:ext>
            </p:extLst>
          </p:nvPr>
        </p:nvGraphicFramePr>
        <p:xfrm>
          <a:off x="3935758" y="1592043"/>
          <a:ext cx="4452106" cy="4213220"/>
        </p:xfrm>
        <a:graphic>
          <a:graphicData uri="http://schemas.openxmlformats.org/drawingml/2006/table">
            <a:tbl>
              <a:tblPr firstRow="1" firstCol="1" lastRow="1" lastCol="1" bandRow="1">
                <a:tableStyleId>{5C22544A-7EE6-4342-B048-85BDC9FD1C3A}</a:tableStyleId>
              </a:tblPr>
              <a:tblGrid>
                <a:gridCol w="446377"/>
                <a:gridCol w="444919"/>
                <a:gridCol w="444919"/>
                <a:gridCol w="444919"/>
                <a:gridCol w="444919"/>
                <a:gridCol w="444919"/>
                <a:gridCol w="444919"/>
                <a:gridCol w="444919"/>
                <a:gridCol w="444919"/>
                <a:gridCol w="446377"/>
              </a:tblGrid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Ю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Ъ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Й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Щ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Ю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Л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Е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Ш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Ч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Ц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М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Л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Ц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Ь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З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Ы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Ц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Е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Ш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Е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Е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Г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Ь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Ч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Ц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Ж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З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З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Ф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Й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Ц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Я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У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Ш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  <a:tr h="421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</a:t>
                      </a:r>
                      <a:endParaRPr lang="ru-RU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Е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Ш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В</a:t>
                      </a:r>
                      <a:endParaRPr lang="ru-RU" sz="240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Л</a:t>
                      </a:r>
                      <a:endParaRPr lang="ru-RU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0" y="36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508040" y="480960"/>
            <a:ext cx="4016520" cy="56048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7"/>
          <p:cNvSpPr/>
          <p:nvPr/>
        </p:nvSpPr>
        <p:spPr>
          <a:xfrm>
            <a:off x="5961240" y="2410560"/>
            <a:ext cx="4928040" cy="290863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Излучает она свет,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От улыбки – ямочка…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Никого дороже нет,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Чем родная …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(мамочка)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0068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935720" y="771840"/>
            <a:ext cx="3467159" cy="57592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4"/>
          <p:cNvSpPr/>
          <p:nvPr/>
        </p:nvSpPr>
        <p:spPr>
          <a:xfrm>
            <a:off x="5771520" y="2042639"/>
            <a:ext cx="5034600" cy="290863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Всё хозяйство: лебеда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Да хохлатка Рябушка,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Но яичницей всегда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Нас накормит …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(бабушка)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448639" y="501480"/>
            <a:ext cx="4098960" cy="53348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/>
          <p:nvPr/>
        </p:nvSpPr>
        <p:spPr>
          <a:xfrm>
            <a:off x="5783399" y="1995120"/>
            <a:ext cx="5426640" cy="347218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Надарила безделушек-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Семь матрёшек и бобрёнка…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Но дороже всех игрушек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Для меня моя …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(сестрёнка)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81000"/>
            <a:ext cx="12191760" cy="6938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3"/>
          <p:cNvSpPr/>
          <p:nvPr/>
        </p:nvSpPr>
        <p:spPr>
          <a:xfrm>
            <a:off x="6507720" y="617400"/>
            <a:ext cx="5497920" cy="347218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Угадай-ка, кто же это?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Пейджер, трубка, галстук, шляпа.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Жду, друзья от вас ответа.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Молодцы! Конечно …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(папа)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-60480"/>
            <a:ext cx="12191760" cy="691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10000" y="534240"/>
            <a:ext cx="3372120" cy="5830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/>
          <p:nvPr/>
        </p:nvSpPr>
        <p:spPr>
          <a:xfrm>
            <a:off x="5403240" y="1793160"/>
            <a:ext cx="5557320" cy="290863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Мочит в тёплом молоке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Он кусочек хлебушка,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Ходит с палочкой в руке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Наш любимый ….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(дедушка)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128240" y="447479"/>
            <a:ext cx="3302280" cy="59554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/>
          <p:nvPr/>
        </p:nvSpPr>
        <p:spPr>
          <a:xfrm>
            <a:off x="4655160" y="2274840"/>
            <a:ext cx="6649919" cy="234508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Должен вам признаться я: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Есть приятель у меня,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Но надежней во сто крат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Мой защитник, старший …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(брат)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914400" y="581760"/>
            <a:ext cx="5373720" cy="417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/>
          <p:nvPr/>
        </p:nvSpPr>
        <p:spPr>
          <a:xfrm>
            <a:off x="6519600" y="2078280"/>
            <a:ext cx="4607279" cy="234508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В этом слове семь букв «Я».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Отгадай-ка, друг! </a:t>
            </a:r>
            <a:r>
              <a:rPr lang="ru-RU" sz="36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(семья)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5664600" y="2151720"/>
            <a:ext cx="4880520" cy="25957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Кто же с маминой сестрой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Приезжает к нам порой?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На меня с улыбкой глядя,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32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Здравствуй! — говорит мне...(</a:t>
            </a:r>
            <a:r>
              <a:rPr lang="ru-RU" sz="3200" b="0" i="0" u="none" strike="noStrike" kern="1200" spc="0" dirty="0">
                <a:ln>
                  <a:noFill/>
                </a:ln>
                <a:solidFill>
                  <a:srgbClr val="00B050"/>
                </a:solidFill>
                <a:latin typeface="Calibri" pitchFamily="18"/>
                <a:ea typeface="Microsoft YaHei" pitchFamily="2"/>
                <a:cs typeface="Lucida Sans" pitchFamily="2"/>
              </a:rPr>
              <a:t>дядя)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83040" y="872640"/>
            <a:ext cx="4898520" cy="557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8573760" cy="671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835120" y="558000"/>
            <a:ext cx="3155400" cy="4806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36200" y="239040"/>
            <a:ext cx="10521000" cy="6416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/>
          <p:nvPr/>
        </p:nvSpPr>
        <p:spPr>
          <a:xfrm>
            <a:off x="1258920" y="2018879"/>
            <a:ext cx="8680680" cy="112404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6600" b="0" i="0" u="none" strike="noStrike" kern="1200" spc="0" dirty="0">
                <a:ln>
                  <a:noFill/>
                </a:ln>
                <a:solidFill>
                  <a:srgbClr val="0070C0"/>
                </a:solidFill>
                <a:latin typeface="Calibri" pitchFamily="18"/>
                <a:ea typeface="Microsoft YaHei" pitchFamily="2"/>
                <a:cs typeface="Lucida Sans" pitchFamily="2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290</Words>
  <Application>Microsoft Office PowerPoint</Application>
  <PresentationFormat>Экран (4:3)</PresentationFormat>
  <Paragraphs>139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Обычный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Huawei</dc:creator>
  <cp:lastModifiedBy>Huawei</cp:lastModifiedBy>
  <cp:revision>2</cp:revision>
  <dcterms:modified xsi:type="dcterms:W3CDTF">2025-09-24T12:57:52Z</dcterms:modified>
</cp:coreProperties>
</file>