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Gelasio Semi Bold"/>
      <p:regular r:id="rId17"/>
    </p:embeddedFont>
    <p:embeddedFont>
      <p:font typeface="Gelasio Semi Bold"/>
      <p:regular r:id="rId18"/>
    </p:embeddedFont>
    <p:embeddedFont>
      <p:font typeface="Gelasio Semi Bold"/>
      <p:regular r:id="rId19"/>
    </p:embeddedFont>
    <p:embeddedFont>
      <p:font typeface="Gelasio Semi Bold"/>
      <p:regular r:id="rId20"/>
    </p:embeddedFont>
    <p:embeddedFont>
      <p:font typeface="Gelasio"/>
      <p:regular r:id="rId21"/>
    </p:embeddedFont>
    <p:embeddedFont>
      <p:font typeface="Gelasio"/>
      <p:regular r:id="rId22"/>
    </p:embeddedFont>
    <p:embeddedFont>
      <p:font typeface="Gelasio"/>
      <p:regular r:id="rId23"/>
    </p:embeddedFont>
    <p:embeddedFont>
      <p:font typeface="Gelasio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4511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Беседа на тему «Чистота — залог здоровья»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38292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Добро пожаловать на важную беседу о том, как чистота помогает нам оставаться здоровыми и счастливыми! Сегодня мы узнаем много интересного о том, почему так важно соблюдать гигиену.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1091446" y="4856440"/>
            <a:ext cx="301311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Цель нашей беседы: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91446" y="5526167"/>
            <a:ext cx="72587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Показать вам связь между чистотой и здоровьем, воспитывать полезные привычки соблюдения гигиены и аккуратности в повседневной жизни.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4558784"/>
            <a:ext cx="22860" cy="1825704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61279"/>
            <a:ext cx="7556421" cy="248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750"/>
              </a:lnSpc>
              <a:buNone/>
            </a:pPr>
            <a:r>
              <a:rPr lang="en-US" sz="78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Чистота — залог здоровья</a:t>
            </a:r>
            <a:endParaRPr lang="en-US" sz="7800" dirty="0"/>
          </a:p>
        </p:txBody>
      </p:sp>
      <p:sp>
        <p:nvSpPr>
          <p:cNvPr id="4" name="Text 1"/>
          <p:cNvSpPr/>
          <p:nvPr/>
        </p:nvSpPr>
        <p:spPr>
          <a:xfrm>
            <a:off x="6280190" y="4439722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Это мудрая пословица, которую знают взрослые и дети во всём мире. Она учит нас очень важной истине: когда мы содержим себя и всё вокруг в чистоте, мы защищаем своё здоровье от многих болезней.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80190" y="561558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Сегодня мы отправимся в увлекательное путешествие и узнаем, как простые действия каждый день помогают нам быть сильными, здоровыми и весёлыми!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3287" y="401003"/>
            <a:ext cx="3786664" cy="470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85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🛂</a:t>
            </a:r>
            <a:pPr algn="l" indent="0" marL="0">
              <a:lnSpc>
                <a:spcPts val="3550"/>
              </a:lnSpc>
              <a:buNone/>
            </a:pPr>
            <a:r>
              <a:rPr lang="en-US" sz="28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Зачем мыть руки?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583287" y="1236345"/>
            <a:ext cx="282773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Почему важно мыть руки?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83287" y="1655445"/>
            <a:ext cx="6554033" cy="700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Наши ручки — это настоящие исследователи! Они касаются множества интересных вещей: игрушек, книг, дверных ручек, поручней. При этом они собирают невидимых гостей — микробы и бактерии.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83287" y="2486739"/>
            <a:ext cx="6554033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Чтобы защитить наш организм от болезней и оставаться здоровыми, очень важно регулярно мыть руки тёплой водой с мылом. Это простое действие — наша первая защита!</a:t>
            </a:r>
            <a:endParaRPr lang="en-US" sz="11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0699" y="1254681"/>
            <a:ext cx="6554033" cy="6554033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500699" y="7972782"/>
            <a:ext cx="6554033" cy="852964"/>
          </a:xfrm>
          <a:prstGeom prst="roundRect">
            <a:avLst>
              <a:gd name="adj" fmla="val 2565"/>
            </a:avLst>
          </a:prstGeom>
          <a:solidFill>
            <a:srgbClr val="E2D9CF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432" y="8179832"/>
            <a:ext cx="182285" cy="14573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974449" y="8154948"/>
            <a:ext cx="5934551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Запомни:</a:t>
            </a:r>
            <a:pPr algn="l" indent="0" marL="0">
              <a:lnSpc>
                <a:spcPts val="18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Мой руки перед едой, после туалета, после прогулки и когда они выглядят грязными!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20008"/>
            <a:ext cx="5035153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😷</a:t>
            </a:r>
            <a:pPr algn="l" indent="0" marL="0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Микробики везде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1960602"/>
            <a:ext cx="3679031" cy="2413635"/>
          </a:xfrm>
          <a:prstGeom prst="roundRect">
            <a:avLst>
              <a:gd name="adj" fmla="val 1233"/>
            </a:avLst>
          </a:prstGeom>
          <a:solidFill>
            <a:srgbClr val="EEE8DD"/>
          </a:solidFill>
          <a:ln/>
        </p:spPr>
      </p:sp>
      <p:sp>
        <p:nvSpPr>
          <p:cNvPr id="5" name="Text 2"/>
          <p:cNvSpPr/>
          <p:nvPr/>
        </p:nvSpPr>
        <p:spPr>
          <a:xfrm>
            <a:off x="992148" y="21589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Что такое микробы?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92148" y="2588181"/>
            <a:ext cx="328231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Микробы — это крошечные живые существа, настолько маленькие, что их невозможно увидеть обычными глазами. Они меньше муравья в тысячи раз!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671179" y="1960602"/>
            <a:ext cx="3679031" cy="2413635"/>
          </a:xfrm>
          <a:prstGeom prst="roundRect">
            <a:avLst>
              <a:gd name="adj" fmla="val 1233"/>
            </a:avLst>
          </a:prstGeom>
          <a:solidFill>
            <a:srgbClr val="EEE8DD"/>
          </a:solidFill>
          <a:ln/>
        </p:spPr>
      </p:sp>
      <p:sp>
        <p:nvSpPr>
          <p:cNvPr id="8" name="Text 5"/>
          <p:cNvSpPr/>
          <p:nvPr/>
        </p:nvSpPr>
        <p:spPr>
          <a:xfrm>
            <a:off x="4869537" y="21589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Где они живут?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869537" y="2588181"/>
            <a:ext cx="328231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Микробы живут повсюду: на руках, на игрушках, в воздухе, на поверхностях. Многие из них безвредны, но некоторые могут вызывать болезни.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4572595"/>
            <a:ext cx="7556421" cy="1461016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</p:sp>
      <p:sp>
        <p:nvSpPr>
          <p:cNvPr id="11" name="Text 8"/>
          <p:cNvSpPr/>
          <p:nvPr/>
        </p:nvSpPr>
        <p:spPr>
          <a:xfrm>
            <a:off x="992148" y="47709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Как защититься?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92148" y="5200174"/>
            <a:ext cx="71597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Регулярная уборка, мытьё рук и соблюдение чистоты — наши главные помощники в борьбе с вредными микробами!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93790" y="625685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Учёные используют специальные увеличительные приборы — микроскопы, чтобы рассмотреть этих невидимых соседей. Удивительно, но в одной капле воды может жить целый город микробов!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3302" y="747951"/>
            <a:ext cx="6818352" cy="572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300"/>
              </a:lnSpc>
              <a:buNone/>
            </a:pPr>
            <a:r>
              <a:rPr lang="en-US" sz="345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🦠</a:t>
            </a:r>
            <a:pPr algn="l" indent="0" marL="0">
              <a:lnSpc>
                <a:spcPts val="4300"/>
              </a:lnSpc>
              <a:buNone/>
            </a:pPr>
            <a:r>
              <a:rPr lang="en-US" sz="3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Какие бывают заболевания?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703302" y="1584008"/>
            <a:ext cx="7737396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От грязных рук и несоблюдения чистоты можно подхватить разные неприятные болезни. Давайте узнаем о самых распространённых из них и научимся защищаться!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703302" y="2344460"/>
            <a:ext cx="3780830" cy="1902738"/>
          </a:xfrm>
          <a:prstGeom prst="roundRect">
            <a:avLst>
              <a:gd name="adj" fmla="val 5767"/>
            </a:avLst>
          </a:prstGeom>
          <a:solidFill>
            <a:srgbClr val="F9F6F0"/>
          </a:solidFill>
          <a:ln w="22860">
            <a:solidFill>
              <a:srgbClr val="D4CEC3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0442" y="2344460"/>
            <a:ext cx="91440" cy="1902738"/>
          </a:xfrm>
          <a:prstGeom prst="roundRect">
            <a:avLst>
              <a:gd name="adj" fmla="val 28843"/>
            </a:avLst>
          </a:prstGeom>
          <a:solidFill>
            <a:srgbClr val="D3C5B6"/>
          </a:solidFill>
          <a:ln/>
        </p:spPr>
      </p:sp>
      <p:sp>
        <p:nvSpPr>
          <p:cNvPr id="7" name="Text 4"/>
          <p:cNvSpPr/>
          <p:nvPr/>
        </p:nvSpPr>
        <p:spPr>
          <a:xfrm>
            <a:off x="970478" y="2543056"/>
            <a:ext cx="21977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Грипп и ОРВИ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70478" y="2923223"/>
            <a:ext cx="3315057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Эти болезни вызывают насморк, кашель, повышение температуры. Передаются через грязные руки и капельки в воздухе при чихании.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659868" y="2344460"/>
            <a:ext cx="3780830" cy="1902738"/>
          </a:xfrm>
          <a:prstGeom prst="roundRect">
            <a:avLst>
              <a:gd name="adj" fmla="val 5767"/>
            </a:avLst>
          </a:prstGeom>
          <a:solidFill>
            <a:srgbClr val="F9F6F0"/>
          </a:solidFill>
          <a:ln w="22860">
            <a:solidFill>
              <a:srgbClr val="D4CEC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37008" y="2344460"/>
            <a:ext cx="91440" cy="1902738"/>
          </a:xfrm>
          <a:prstGeom prst="roundRect">
            <a:avLst>
              <a:gd name="adj" fmla="val 28843"/>
            </a:avLst>
          </a:prstGeom>
          <a:solidFill>
            <a:srgbClr val="D3C5B6"/>
          </a:solidFill>
          <a:ln/>
        </p:spPr>
      </p:sp>
      <p:sp>
        <p:nvSpPr>
          <p:cNvPr id="11" name="Text 8"/>
          <p:cNvSpPr/>
          <p:nvPr/>
        </p:nvSpPr>
        <p:spPr>
          <a:xfrm>
            <a:off x="4927044" y="2543056"/>
            <a:ext cx="2301240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Кишечные инфекции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927044" y="2923223"/>
            <a:ext cx="3315057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Могут вызвать боль в животе, тошноту и расстройство. Чаще всего попадают в организм через немытые руки перед едой.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703302" y="4422934"/>
            <a:ext cx="3780830" cy="1902738"/>
          </a:xfrm>
          <a:prstGeom prst="roundRect">
            <a:avLst>
              <a:gd name="adj" fmla="val 5767"/>
            </a:avLst>
          </a:prstGeom>
          <a:solidFill>
            <a:srgbClr val="F9F6F0"/>
          </a:solidFill>
          <a:ln w="22860">
            <a:solidFill>
              <a:srgbClr val="D4CEC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80442" y="4422934"/>
            <a:ext cx="91440" cy="1902738"/>
          </a:xfrm>
          <a:prstGeom prst="roundRect">
            <a:avLst>
              <a:gd name="adj" fmla="val 28843"/>
            </a:avLst>
          </a:prstGeom>
          <a:solidFill>
            <a:srgbClr val="D3C5B6"/>
          </a:solidFill>
          <a:ln/>
        </p:spPr>
      </p:sp>
      <p:sp>
        <p:nvSpPr>
          <p:cNvPr id="15" name="Text 12"/>
          <p:cNvSpPr/>
          <p:nvPr/>
        </p:nvSpPr>
        <p:spPr>
          <a:xfrm>
            <a:off x="970478" y="4621530"/>
            <a:ext cx="2302193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Кожные заболевания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970478" y="5001697"/>
            <a:ext cx="3315057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Появляются красные пятна, зуд, раздражение на коже. Возникают при недостаточной гигиене тела и одежды.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967026" y="6721197"/>
            <a:ext cx="7473672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Хорошая новость: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Мы можем легко защитить себя, соблюдая простые правила чистоты и моя руки после улицы и перед едой!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703302" y="6523434"/>
            <a:ext cx="22860" cy="958215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1016" y="351353"/>
            <a:ext cx="3194209" cy="414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🧼</a:t>
            </a:r>
            <a:pPr algn="l" indent="0" marL="0">
              <a:lnSpc>
                <a:spcPts val="3100"/>
              </a:lnSpc>
              <a:buNone/>
            </a:pPr>
            <a:r>
              <a:rPr lang="en-US" sz="25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Порядок в доме</a:t>
            </a:r>
            <a:endParaRPr lang="en-US" sz="25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016" y="1101090"/>
            <a:ext cx="6648331" cy="66483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478673" y="1085136"/>
            <a:ext cx="286845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Чистый дом — здоровая семья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478673" y="1452443"/>
            <a:ext cx="6648331" cy="408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Аккуратность и порядок в нашем доме тоже очень важны для здоровья! Когда всё лежит на своих местах, а в комнатах чисто и свежо, мы чувствуем себя намного лучше.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16" y="8036838"/>
            <a:ext cx="319326" cy="31932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11016" y="8515826"/>
            <a:ext cx="1597104" cy="199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Проветривание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511016" y="8791932"/>
            <a:ext cx="4429601" cy="408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Открывай окна каждый день! Свежий воздух выгоняет пыль и наполняет комнату кислородом, который так нужен для здоровья.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5116235" y="8030528"/>
            <a:ext cx="287298" cy="331946"/>
          </a:xfrm>
          <a:prstGeom prst="roundRect">
            <a:avLst>
              <a:gd name="adj" fmla="val 19097"/>
            </a:avLst>
          </a:prstGeom>
          <a:solidFill>
            <a:srgbClr val="DFDFE0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280" y="8036838"/>
            <a:ext cx="319326" cy="31932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100280" y="8515826"/>
            <a:ext cx="1597104" cy="199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Уборка пыли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5100280" y="8791932"/>
            <a:ext cx="4429720" cy="408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Пыль может вызывать чихание и кашель. Протирай поверхности влажной тряпочкой — это поможет дышать легче.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9705618" y="8030528"/>
            <a:ext cx="287298" cy="331946"/>
          </a:xfrm>
          <a:prstGeom prst="roundRect">
            <a:avLst>
              <a:gd name="adj" fmla="val 19097"/>
            </a:avLst>
          </a:prstGeom>
          <a:solidFill>
            <a:srgbClr val="DFDFE0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9663" y="8036838"/>
            <a:ext cx="319326" cy="31932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689663" y="8515826"/>
            <a:ext cx="1597104" cy="199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Чистая постель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9689663" y="8791932"/>
            <a:ext cx="4429720" cy="408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Меняй постельное бельё регулярно. Чистые простыни и наволочки защищают от пылевых клещей и аллергии.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05644" y="546140"/>
            <a:ext cx="3870246" cy="506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🚴</a:t>
            </a:r>
            <a:pPr algn="l" indent="0" marL="0">
              <a:lnSpc>
                <a:spcPts val="3800"/>
              </a:lnSpc>
              <a:buNone/>
            </a:pPr>
            <a:r>
              <a:rPr lang="en-US" sz="30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Личная гигиена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105644" y="1284923"/>
            <a:ext cx="3517583" cy="290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Заботимся о себе каждый день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105644" y="1807250"/>
            <a:ext cx="7905512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Личная гигиена — это ежедневные процедуры, которые помогают нашему телу оставаться чистым и здоровым. Эти простые действия защищают кожу, зубы и весь организм от вредных микроорганизмов.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105644" y="2476619"/>
            <a:ext cx="154781" cy="193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01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6105644" y="2716887"/>
            <a:ext cx="790551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8" name="Text 5"/>
          <p:cNvSpPr/>
          <p:nvPr/>
        </p:nvSpPr>
        <p:spPr>
          <a:xfrm>
            <a:off x="6105644" y="2839998"/>
            <a:ext cx="1935123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Чистим зубы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105644" y="3174682"/>
            <a:ext cx="7905512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Утром и вечером — обязательно! Зубная щётка и паста удаляют остатки пищи и защищают зубы от кариеса.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105644" y="3940850"/>
            <a:ext cx="154781" cy="193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05644" y="4181118"/>
            <a:ext cx="790551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12" name="Text 9"/>
          <p:cNvSpPr/>
          <p:nvPr/>
        </p:nvSpPr>
        <p:spPr>
          <a:xfrm>
            <a:off x="6105644" y="4304228"/>
            <a:ext cx="1935123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Умываемся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105644" y="4638913"/>
            <a:ext cx="7905512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Тёплая вода с мылом очищает лицо от пыли и микробов, делает кожу свежей и здоровой.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6105644" y="5157430"/>
            <a:ext cx="154781" cy="193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03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05644" y="5397698"/>
            <a:ext cx="790551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16" name="Text 13"/>
          <p:cNvSpPr/>
          <p:nvPr/>
        </p:nvSpPr>
        <p:spPr>
          <a:xfrm>
            <a:off x="6105644" y="5520809"/>
            <a:ext cx="1935123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Расчёсываемся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105644" y="5855494"/>
            <a:ext cx="7905512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Аккуратные волосы не только красиво выглядят, но и остаются здоровыми при регулярном расчёсывании.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105644" y="6621661"/>
            <a:ext cx="154781" cy="193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04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105644" y="6861929"/>
            <a:ext cx="790551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20" name="Text 17"/>
          <p:cNvSpPr/>
          <p:nvPr/>
        </p:nvSpPr>
        <p:spPr>
          <a:xfrm>
            <a:off x="6105644" y="6985040"/>
            <a:ext cx="1935123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Стрижём ногти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6105644" y="7319724"/>
            <a:ext cx="7905512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Короткие чистые ногти не собирают грязь и микробы, а руки выглядят аккуратно.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1045" y="655796"/>
            <a:ext cx="5301734" cy="6017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🍽️</a:t>
            </a:r>
            <a:pPr algn="l" indent="0" marL="0">
              <a:lnSpc>
                <a:spcPts val="4550"/>
              </a:lnSpc>
              <a:buNone/>
            </a:pPr>
            <a:r>
              <a:rPr lang="en-US" sz="36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Питание и здоровье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41045" y="1535430"/>
            <a:ext cx="4326255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Чистая еда — крепкое здоровье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741045" y="2160627"/>
            <a:ext cx="7661910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То, что мы едим и пьём, напрямую влияет на наше самочувствие и здоровье. Чистая, свежая пища даёт нам энергию для игр, учёбы и всех интересных дел!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741045" y="2961680"/>
            <a:ext cx="7661910" cy="3320177"/>
          </a:xfrm>
          <a:prstGeom prst="roundRect">
            <a:avLst>
              <a:gd name="adj" fmla="val 837"/>
            </a:avLst>
          </a:prstGeom>
          <a:solidFill>
            <a:srgbClr val="EEE8DD"/>
          </a:solidFill>
          <a:ln/>
        </p:spPr>
      </p:sp>
      <p:sp>
        <p:nvSpPr>
          <p:cNvPr id="7" name="Shape 4"/>
          <p:cNvSpPr/>
          <p:nvPr/>
        </p:nvSpPr>
        <p:spPr>
          <a:xfrm>
            <a:off x="741045" y="2961680"/>
            <a:ext cx="3830955" cy="1956435"/>
          </a:xfrm>
          <a:prstGeom prst="roundRect">
            <a:avLst>
              <a:gd name="adj" fmla="val 1420"/>
            </a:avLst>
          </a:prstGeom>
          <a:solidFill>
            <a:srgbClr val="EEE8DD"/>
          </a:solidFill>
          <a:ln/>
        </p:spPr>
      </p:sp>
      <p:sp>
        <p:nvSpPr>
          <p:cNvPr id="8" name="Text 5"/>
          <p:cNvSpPr/>
          <p:nvPr/>
        </p:nvSpPr>
        <p:spPr>
          <a:xfrm>
            <a:off x="926306" y="3146941"/>
            <a:ext cx="2411016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Мой фрукты и овощи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26306" y="3547467"/>
            <a:ext cx="3460433" cy="118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Перед едой всегда промывай фрукты и овощи под проточной водой. Это удаляет пыль, грязь и вредные вещества с поверхности.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572000" y="2961680"/>
            <a:ext cx="3830955" cy="1956435"/>
          </a:xfrm>
          <a:prstGeom prst="rect">
            <a:avLst/>
          </a:prstGeom>
          <a:solidFill>
            <a:srgbClr val="EEE8DD"/>
          </a:solidFill>
          <a:ln/>
        </p:spPr>
      </p:sp>
      <p:sp>
        <p:nvSpPr>
          <p:cNvPr id="11" name="Shape 8"/>
          <p:cNvSpPr/>
          <p:nvPr/>
        </p:nvSpPr>
        <p:spPr>
          <a:xfrm>
            <a:off x="4572000" y="2961680"/>
            <a:ext cx="22860" cy="1956435"/>
          </a:xfrm>
          <a:prstGeom prst="roundRect">
            <a:avLst>
              <a:gd name="adj" fmla="val 121565"/>
            </a:avLst>
          </a:prstGeom>
          <a:solidFill>
            <a:srgbClr val="D4CEC3"/>
          </a:solidFill>
          <a:ln/>
        </p:spPr>
      </p:sp>
      <p:sp>
        <p:nvSpPr>
          <p:cNvPr id="12" name="Text 9"/>
          <p:cNvSpPr/>
          <p:nvPr/>
        </p:nvSpPr>
        <p:spPr>
          <a:xfrm>
            <a:off x="4757261" y="3146941"/>
            <a:ext cx="2315766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Пей чистую воду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757261" y="3547467"/>
            <a:ext cx="3460433" cy="118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Наш организм на 70% состоит из воды! Пей только чистую кипячёную или фильтрованную воду для здоровья.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741045" y="4918115"/>
            <a:ext cx="7661910" cy="1363742"/>
          </a:xfrm>
          <a:prstGeom prst="rect">
            <a:avLst/>
          </a:prstGeom>
          <a:solidFill>
            <a:srgbClr val="EEE8DD"/>
          </a:solidFill>
          <a:ln/>
        </p:spPr>
      </p:sp>
      <p:sp>
        <p:nvSpPr>
          <p:cNvPr id="15" name="Shape 12"/>
          <p:cNvSpPr/>
          <p:nvPr/>
        </p:nvSpPr>
        <p:spPr>
          <a:xfrm>
            <a:off x="741045" y="4918115"/>
            <a:ext cx="7661910" cy="22860"/>
          </a:xfrm>
          <a:prstGeom prst="roundRect">
            <a:avLst>
              <a:gd name="adj" fmla="val 121565"/>
            </a:avLst>
          </a:prstGeom>
          <a:solidFill>
            <a:srgbClr val="D4CEC3"/>
          </a:solidFill>
          <a:ln/>
        </p:spPr>
      </p:sp>
      <p:sp>
        <p:nvSpPr>
          <p:cNvPr id="16" name="Text 13"/>
          <p:cNvSpPr/>
          <p:nvPr/>
        </p:nvSpPr>
        <p:spPr>
          <a:xfrm>
            <a:off x="926306" y="5103376"/>
            <a:ext cx="2315766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Следи за качеством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26306" y="5503902"/>
            <a:ext cx="7291388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ешь продукты с истёкшим сроком годности или те, что выглядят испорченными. Свежая еда — залог хорошего самочувствия.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741045" y="6490216"/>
            <a:ext cx="7661910" cy="1083588"/>
          </a:xfrm>
          <a:prstGeom prst="roundRect">
            <a:avLst>
              <a:gd name="adj" fmla="val 2565"/>
            </a:avLst>
          </a:prstGeom>
          <a:solidFill>
            <a:srgbClr val="E2D9CF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06" y="6757749"/>
            <a:ext cx="231577" cy="185261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343144" y="6721793"/>
            <a:ext cx="6874550" cy="592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Полезный совет:</a:t>
            </a:r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Ешь больше овощей и фруктов разных цветов — они содержат витамины, которые укрепляют иммунитет!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3529" y="426006"/>
            <a:ext cx="4259104" cy="494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🆙</a:t>
            </a:r>
            <a:pPr algn="l" indent="0" marL="0">
              <a:lnSpc>
                <a:spcPts val="3750"/>
              </a:lnSpc>
              <a:buNone/>
            </a:pPr>
            <a:r>
              <a:rPr lang="en-US" sz="30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Закрепляем знания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13529" y="1150620"/>
            <a:ext cx="4173736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Проверим, как много нового узнали!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13529" y="1668304"/>
            <a:ext cx="13403342" cy="490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 теперь давайте поиграем в интересную викторину! Это поможет запомнить всё, что мы изучили о чистоте и здоровье. Выбирайте правильные ответы и покажите, какие вы внимательные ученики!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13529" y="2331363"/>
            <a:ext cx="345043" cy="345043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</p:sp>
      <p:sp>
        <p:nvSpPr>
          <p:cNvPr id="6" name="Text 4"/>
          <p:cNvSpPr/>
          <p:nvPr/>
        </p:nvSpPr>
        <p:spPr>
          <a:xfrm>
            <a:off x="671036" y="2360116"/>
            <a:ext cx="230029" cy="287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8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1925" y="2383988"/>
            <a:ext cx="2296478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Когда нужно мыть руки?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11925" y="2715578"/>
            <a:ext cx="12904946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А) Только когда они грязные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Б) Перед едой и после туалета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В) Раз в неделю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Г) Только перед сном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3529" y="4003358"/>
            <a:ext cx="345043" cy="345043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</p:sp>
      <p:sp>
        <p:nvSpPr>
          <p:cNvPr id="10" name="Text 8"/>
          <p:cNvSpPr/>
          <p:nvPr/>
        </p:nvSpPr>
        <p:spPr>
          <a:xfrm>
            <a:off x="671036" y="4032111"/>
            <a:ext cx="230029" cy="287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8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11925" y="4055983"/>
            <a:ext cx="3753803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Что помогает защититься от микробов?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11925" y="4387572"/>
            <a:ext cx="12904946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А) Мытьё рук с мылом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Б) Проветривание комнаты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В) Чистка зубов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Г) Всё перечисленное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3529" y="5675352"/>
            <a:ext cx="345043" cy="345043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</p:sp>
      <p:sp>
        <p:nvSpPr>
          <p:cNvPr id="14" name="Text 12"/>
          <p:cNvSpPr/>
          <p:nvPr/>
        </p:nvSpPr>
        <p:spPr>
          <a:xfrm>
            <a:off x="671036" y="5704106"/>
            <a:ext cx="230029" cy="287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8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11925" y="5727978"/>
            <a:ext cx="2925604" cy="239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Как часто нужно чистить зубы?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11925" y="6059567"/>
            <a:ext cx="12904946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А) Раз в месяц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Б) Утром и вечером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В) Только утром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Г) Когда захочется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43558" y="7385685"/>
            <a:ext cx="13173313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Правильные ответы: 1-Б, 2-Г, 3-Б. Молодцы, если ответили правильно!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13529" y="7213163"/>
            <a:ext cx="22860" cy="590312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8053" y="424934"/>
            <a:ext cx="4277082" cy="505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🌸</a:t>
            </a:r>
            <a:pPr algn="l" indent="0" marL="0">
              <a:lnSpc>
                <a:spcPts val="3800"/>
              </a:lnSpc>
              <a:buNone/>
            </a:pPr>
            <a:r>
              <a:rPr lang="en-US" sz="30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Итог нашей беседы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18053" y="1162407"/>
            <a:ext cx="7546181" cy="666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Чистота — наш верный друг!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618053" y="2060496"/>
            <a:ext cx="13394293" cy="494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Вот и подошла к концу наша увлекательная беседа о чистоте и здоровье. Сегодня мы узнали много важных вещей, которые помогут вам оставаться здоровыми и счастливыми каждый день!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039547" y="3552111"/>
            <a:ext cx="1931670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Мойте руки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18053" y="3886081"/>
            <a:ext cx="4353163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Регулярно и тщательно</a:t>
            </a:r>
            <a:endParaRPr lang="en-US" sz="12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217" y="2728674"/>
            <a:ext cx="4687967" cy="468796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59183" y="3142178"/>
            <a:ext cx="2346603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Поддерживайте порядок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659183" y="3476149"/>
            <a:ext cx="4353163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 доме и вокруг себя</a:t>
            </a:r>
            <a:endParaRPr lang="en-US" sz="12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217" y="2728674"/>
            <a:ext cx="4687967" cy="46879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968151" y="4782026"/>
            <a:ext cx="2080141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Правильно питайтесь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9968151" y="5115997"/>
            <a:ext cx="4044196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Чистой и свежей пищей</a:t>
            </a:r>
            <a:endParaRPr lang="en-US" sz="12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7" y="2728674"/>
            <a:ext cx="4687967" cy="468796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659183" y="6421874"/>
            <a:ext cx="1951553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Соблюдайте гигиену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9659183" y="6755844"/>
            <a:ext cx="4353163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Чистите зубы и умывайтесь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217" y="2728674"/>
            <a:ext cx="4687967" cy="46879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3039547" y="6011942"/>
            <a:ext cx="1931670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Берегите здоровье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618053" y="6345912"/>
            <a:ext cx="4353163" cy="247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Это самое ценное, что у вас есть</a:t>
            </a:r>
            <a:endParaRPr lang="en-US" sz="12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217" y="2728674"/>
            <a:ext cx="4687967" cy="4687967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49749" y="7764304"/>
            <a:ext cx="13162598" cy="494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2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Помните, дорогие ребята:</a:t>
            </a:r>
            <a:pPr algn="l"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чистота — это не просто красота, это ваше здоровье, хорошее настроение и успехи в учёбе и играх! Пусть полезные привычки станут вашими верными спутниками на всю жизнь!</a:t>
            </a:r>
            <a:endParaRPr lang="en-US" sz="1200" dirty="0"/>
          </a:p>
        </p:txBody>
      </p:sp>
      <p:sp>
        <p:nvSpPr>
          <p:cNvPr id="21" name="Shape 14"/>
          <p:cNvSpPr/>
          <p:nvPr/>
        </p:nvSpPr>
        <p:spPr>
          <a:xfrm>
            <a:off x="618053" y="7590472"/>
            <a:ext cx="22860" cy="842010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2025-09-29T05:36:53Z</dcterms:created>
  <dcterms:modified xsi:type="dcterms:W3CDTF">2025-09-29T05:36:53Z</dcterms:modified>
</cp:coreProperties>
</file>