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70" r:id="rId3"/>
    <p:sldId id="303" r:id="rId4"/>
    <p:sldId id="310" r:id="rId5"/>
    <p:sldId id="311" r:id="rId6"/>
    <p:sldId id="309" r:id="rId7"/>
    <p:sldId id="312" r:id="rId8"/>
    <p:sldId id="313" r:id="rId9"/>
    <p:sldId id="315" r:id="rId10"/>
    <p:sldId id="305" r:id="rId11"/>
    <p:sldId id="314" r:id="rId12"/>
    <p:sldId id="304" r:id="rId13"/>
    <p:sldId id="316" r:id="rId14"/>
    <p:sldId id="317" r:id="rId15"/>
    <p:sldId id="318" r:id="rId16"/>
    <p:sldId id="319" r:id="rId17"/>
    <p:sldId id="293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655" autoAdjust="0"/>
    <p:restoredTop sz="94660"/>
  </p:normalViewPr>
  <p:slideViewPr>
    <p:cSldViewPr snapToGrid="0" showGuides="1">
      <p:cViewPr>
        <p:scale>
          <a:sx n="48" d="100"/>
          <a:sy n="48" d="100"/>
        </p:scale>
        <p:origin x="-1068" y="-528"/>
      </p:cViewPr>
      <p:guideLst>
        <p:guide orient="horz" pos="2160"/>
        <p:guide pos="38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1EBBA-338B-4C9F-BCAB-A8B40CCF1727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2D0C3-8BA8-4C87-9E5F-D14096DF3AB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7A5F3-3CF4-436E-A488-29AC5BBD72EE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98435-BD7C-49DA-8A6D-637B5357805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8756"/>
            <a:ext cx="12192000" cy="6820487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908388" y="2398771"/>
            <a:ext cx="8695506" cy="1109987"/>
          </a:xfrm>
        </p:spPr>
        <p:txBody>
          <a:bodyPr>
            <a:noAutofit/>
          </a:bodyPr>
          <a:lstStyle/>
          <a:p>
            <a:r>
              <a:rPr lang="ru-RU" sz="2400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Пересказ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рассказа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Н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.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Калининой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b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«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Разве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так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играют</a:t>
            </a:r>
            <a:r>
              <a:rPr lang="en-US" altLang="ru-RU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?</a:t>
            </a:r>
            <a:r>
              <a:rPr lang="en-US" altLang="en-US" sz="2400" b="1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»</a:t>
            </a:r>
            <a:endParaRPr lang="en-US" altLang="en-US" sz="2400" b="1" i="1" dirty="0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7412" name="Picture 4" descr="http://www.coollady.ru/pic/0002/051/18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11927" y="5142585"/>
            <a:ext cx="960107" cy="1440160"/>
          </a:xfrm>
          <a:prstGeom prst="rect">
            <a:avLst/>
          </a:prstGeom>
          <a:noFill/>
        </p:spPr>
      </p:pic>
      <p:sp>
        <p:nvSpPr>
          <p:cNvPr id="3" name="AutoShape 2" descr="https://userscontent2.emaze.com/images/23c2446f-7dfe-4db2-a4e8-f2530bbac087/8b94495cc20d2354a23fc74884104b72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309165" y="983050"/>
            <a:ext cx="741658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chemeClr val="tx2"/>
                </a:solidFill>
                <a:latin typeface="+mj-lt"/>
              </a:rPr>
              <a:t>МУНИЦИПАЛЬНОЕ  АВТОНОМНОЕ УЧРЕЖДЕНИЕ  </a:t>
            </a:r>
            <a:endParaRPr lang="ru-RU" sz="1600" b="1" dirty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ru-RU" sz="1600" b="1" dirty="0">
                <a:solidFill>
                  <a:schemeClr val="tx2"/>
                </a:solidFill>
                <a:latin typeface="+mj-lt"/>
              </a:rPr>
              <a:t>ДОПОЛНИТЕЛЬНОГО ОБРАЗОВАНИЯ Г.НЯГАНИ «ЦЕНТР ДЕТСКОГО ТВОРЧЕСТВА»</a:t>
            </a:r>
            <a:endParaRPr lang="ru-RU" sz="1600" b="1" dirty="0">
              <a:solidFill>
                <a:schemeClr val="tx2"/>
              </a:solidFill>
              <a:latin typeface="+mj-lt"/>
            </a:endParaRPr>
          </a:p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2340" y="2333450"/>
            <a:ext cx="2847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ПРЕЗЕНТАЦИЯ К ЗАНЯТИЮ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41932" y="3584787"/>
            <a:ext cx="62280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Школа раннего развития «</a:t>
            </a:r>
            <a:r>
              <a:rPr lang="ru-RU" b="1" dirty="0" err="1">
                <a:solidFill>
                  <a:schemeClr val="tx2"/>
                </a:solidFill>
              </a:rPr>
              <a:t>Познавайка</a:t>
            </a:r>
            <a:r>
              <a:rPr lang="ru-RU" b="1" dirty="0">
                <a:solidFill>
                  <a:schemeClr val="tx2"/>
                </a:solidFill>
              </a:rPr>
              <a:t>» (Д/С «Дубравушка</a:t>
            </a:r>
            <a:r>
              <a:rPr lang="ru-RU" b="1" dirty="0" smtClean="0">
                <a:solidFill>
                  <a:schemeClr val="tx2"/>
                </a:solidFill>
              </a:rPr>
              <a:t>»)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744635" y="4941067"/>
            <a:ext cx="3391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tx2"/>
                </a:solidFill>
              </a:rPr>
              <a:t>Подготовила: Долгих Татьяна Сергеевна, </a:t>
            </a:r>
            <a:endParaRPr lang="ru-RU" sz="1400" b="1" dirty="0">
              <a:solidFill>
                <a:schemeClr val="tx2"/>
              </a:solidFill>
            </a:endParaRPr>
          </a:p>
          <a:p>
            <a:r>
              <a:rPr lang="ru-RU" sz="1400" b="1" dirty="0">
                <a:solidFill>
                  <a:schemeClr val="tx2"/>
                </a:solidFill>
              </a:rPr>
              <a:t>педагог дополнительного образования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72569" y="6063129"/>
            <a:ext cx="162750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chemeClr val="tx2"/>
                </a:solidFill>
              </a:rPr>
              <a:t>г.Нягань</a:t>
            </a:r>
            <a:r>
              <a:rPr lang="ru-RU" b="1" dirty="0">
                <a:solidFill>
                  <a:schemeClr val="tx2"/>
                </a:solidFill>
              </a:rPr>
              <a:t>, 2025 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2" name="Изображение 1" descr="Логоти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840" y="452755"/>
            <a:ext cx="911225" cy="123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8300" y="476250"/>
            <a:ext cx="10153650" cy="103605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- </a:t>
            </a:r>
            <a:r>
              <a:rPr lang="ru-RU" sz="36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Добрый день, ребята! </a:t>
            </a:r>
            <a:endParaRPr lang="ru-RU" sz="3600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17090" y="1937385"/>
            <a:ext cx="8732520" cy="399224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6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мы продолжим знакомиться с произведениями русских писателей, но для начала сделаем небольшую разминку.</a:t>
            </a:r>
            <a:endParaRPr lang="ru-RU" sz="36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sz="36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Внимательно слушайте  </a:t>
            </a:r>
            <a:endParaRPr lang="ru-RU" sz="36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</a:pPr>
            <a:r>
              <a:rPr lang="ru-RU" sz="36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чистоговорки и четко их повторяйте. Не торопитесь.</a:t>
            </a:r>
            <a:endParaRPr lang="ru-RU" sz="36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717415"/>
            <a:ext cx="3138170" cy="1845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75565"/>
            <a:ext cx="1225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8300" y="476250"/>
            <a:ext cx="10153650" cy="1036050"/>
          </a:xfrm>
        </p:spPr>
        <p:txBody>
          <a:bodyPr>
            <a:normAutofit/>
          </a:bodyPr>
          <a:lstStyle/>
          <a:p>
            <a:endParaRPr lang="ru-RU" sz="3600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07770" y="2084705"/>
            <a:ext cx="8732520" cy="3992245"/>
          </a:xfrm>
        </p:spPr>
        <p:txBody>
          <a:bodyPr>
            <a:normAutofit/>
          </a:bodyPr>
          <a:lstStyle/>
          <a:p>
            <a:pPr>
              <a:buFontTx/>
            </a:pPr>
            <a:endParaRPr lang="ru-RU" sz="36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671840"/>
            <a:ext cx="3408683" cy="184625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35255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https://img.labirint.ru/rcimg/aa8280f274c2e65527c32ce476051df8/960x540/comments_pic/1651/0_87bb32a76861f5e8d725f88155660f1f_1482118268.jpg?1482118405"/>
          <p:cNvPicPr>
            <a:picLocks noChangeAspect="1" noChangeArrowheads="1"/>
          </p:cNvPicPr>
          <p:nvPr/>
        </p:nvPicPr>
        <p:blipFill>
          <a:blip r:embed="rId3"/>
          <a:srcRect l="3096" r="289" b="5843"/>
          <a:stretch>
            <a:fillRect/>
          </a:stretch>
        </p:blipFill>
        <p:spPr bwMode="auto">
          <a:xfrm>
            <a:off x="-19685" y="476250"/>
            <a:ext cx="12211685" cy="6457315"/>
          </a:xfrm>
          <a:prstGeom prst="rect">
            <a:avLst/>
          </a:prstGeom>
          <a:noFill/>
        </p:spPr>
      </p:pic>
      <p:sp>
        <p:nvSpPr>
          <p:cNvPr id="7" name="TextBox 1"/>
          <p:cNvSpPr txBox="1"/>
          <p:nvPr/>
        </p:nvSpPr>
        <p:spPr>
          <a:xfrm>
            <a:off x="7150100" y="4916805"/>
            <a:ext cx="4869815" cy="19411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noAutofit/>
          </a:bodyPr>
          <a:p>
            <a:r>
              <a:rPr lang="ru-RU" sz="2400" b="1" dirty="0" smtClean="0"/>
              <a:t>А-а-а – нам играть пора.</a:t>
            </a:r>
            <a:endParaRPr lang="ru-RU" sz="2400" b="1" dirty="0" smtClean="0"/>
          </a:p>
          <a:p>
            <a:r>
              <a:rPr lang="ru-RU" sz="2400" b="1" dirty="0" smtClean="0"/>
              <a:t>Ми-ми-ми – кубики возьми.</a:t>
            </a:r>
            <a:endParaRPr lang="ru-RU" sz="2400" b="1" dirty="0" smtClean="0"/>
          </a:p>
          <a:p>
            <a:r>
              <a:rPr lang="ru-RU" sz="2400" b="1" dirty="0" err="1" smtClean="0"/>
              <a:t>Бу-бу-бу</a:t>
            </a:r>
            <a:r>
              <a:rPr lang="ru-RU" sz="2400" b="1" dirty="0" smtClean="0"/>
              <a:t> – подарили мне трубу.</a:t>
            </a:r>
            <a:endParaRPr lang="ru-RU" sz="2400" b="1" dirty="0" smtClean="0"/>
          </a:p>
          <a:p>
            <a:r>
              <a:rPr lang="ru-RU" sz="2400" b="1" dirty="0" smtClean="0"/>
              <a:t>И-и-и – строим город посмотри. </a:t>
            </a:r>
            <a:endParaRPr lang="ru-RU" sz="2400" b="1" dirty="0" smtClean="0"/>
          </a:p>
          <a:p>
            <a:r>
              <a:rPr lang="ru-RU" sz="2400" b="1" dirty="0" smtClean="0"/>
              <a:t>Ух-ух-ух – развалилась башня, бух!</a:t>
            </a:r>
            <a:endParaRPr lang="ru-RU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75565"/>
            <a:ext cx="12256655" cy="685800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35255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2"/>
          <a:stretch>
            <a:fillRect/>
          </a:stretch>
        </p:blipFill>
        <p:spPr>
          <a:xfrm>
            <a:off x="1613535" y="1014730"/>
            <a:ext cx="5487035" cy="552958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100570" y="4877435"/>
            <a:ext cx="5094605" cy="1666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noAutofit/>
          </a:bodyPr>
          <a:p>
            <a:r>
              <a:rPr lang="ru-RU" sz="2400" b="1" dirty="0" err="1" smtClean="0"/>
              <a:t>Ти-ти-ти</a:t>
            </a:r>
            <a:r>
              <a:rPr lang="ru-RU" sz="2400" b="1" dirty="0" smtClean="0"/>
              <a:t> – мишку в тачке прокати.</a:t>
            </a:r>
            <a:endParaRPr lang="ru-RU" sz="2400" b="1" dirty="0" smtClean="0"/>
          </a:p>
          <a:p>
            <a:r>
              <a:rPr lang="ru-RU" sz="2400" b="1" dirty="0" smtClean="0"/>
              <a:t>Чу-чу-чу – я тележку качу.</a:t>
            </a:r>
            <a:endParaRPr lang="ru-RU" sz="2400" b="1" dirty="0" smtClean="0"/>
          </a:p>
          <a:p>
            <a:r>
              <a:rPr lang="ru-RU" sz="2400" b="1" dirty="0" err="1" smtClean="0"/>
              <a:t>Щу-щу-щу</a:t>
            </a:r>
            <a:r>
              <a:rPr lang="ru-RU" sz="2400" b="1" dirty="0" smtClean="0"/>
              <a:t> – грузовик с песком тащу.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084732"/>
            <a:ext cx="8286750" cy="3992218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Молодцы! 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Сегодня мы продолжим знакомиться с творчеством детской  писательницы Надежды Дмитриевны Калининой. 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671840"/>
            <a:ext cx="3408683" cy="184625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35255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/>
          <a:srcRect l="18396" t="7932" r="11444" b="6221"/>
          <a:stretch>
            <a:fillRect/>
          </a:stretch>
        </p:blipFill>
        <p:spPr bwMode="auto">
          <a:xfrm flipH="1">
            <a:off x="8420100" y="1352550"/>
            <a:ext cx="377190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548765" y="567717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Какой рассказ Надежды Дмитриевны Калининой мы уже знаем? О чем  этот рассказ?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18396" t="7932" r="11444" b="6221"/>
          <a:stretch>
            <a:fillRect/>
          </a:stretch>
        </p:blipFill>
        <p:spPr bwMode="auto">
          <a:xfrm flipH="1">
            <a:off x="7999095" y="1652905"/>
            <a:ext cx="2764155" cy="3755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" y="1854835"/>
            <a:ext cx="5892800" cy="462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Текстовое поле 1"/>
          <p:cNvSpPr txBox="1"/>
          <p:nvPr/>
        </p:nvSpPr>
        <p:spPr>
          <a:xfrm>
            <a:off x="6929755" y="5647055"/>
            <a:ext cx="50882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sz="2400" b="1" i="1">
                <a:solidFill>
                  <a:schemeClr val="accent1">
                    <a:lumMod val="50000"/>
                  </a:schemeClr>
                </a:solidFill>
              </a:rPr>
              <a:t>Рассказ «Помощники», о том как дети помогали накрыть на стол.</a:t>
            </a:r>
            <a:endParaRPr lang="ru-RU" altLang="en-US" sz="2400" b="1" i="1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64770" y="1296670"/>
            <a:ext cx="4751070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А сегодня мы познакомимся с рассказом </a:t>
            </a:r>
            <a:r>
              <a:rPr lang="ru-RU" sz="3200" i="1" u="sng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 разве так играют?»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Рассмотрите рисунок, подумате  и скажите о чем этот рассказ?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671840"/>
            <a:ext cx="3408683" cy="184625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35255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4855845" y="447675"/>
            <a:ext cx="7019925" cy="6097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050" y="266700"/>
            <a:ext cx="11087100" cy="10360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Внимательно послушайте  рассказ </a:t>
            </a:r>
            <a:endParaRPr lang="ru-RU" sz="3600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46555"/>
            <a:ext cx="7349490" cy="3945255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Пришли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Саша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Алёшей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младшую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группу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подошли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игрушкам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игрушек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много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: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мишки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зайцы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куклы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кукольная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посуда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кроватки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для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машины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легковые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грузовые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пожарные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коричневый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медведь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белой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лошади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кукольном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уголке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всего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много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endParaRPr lang="ru-RU" altLang="en-US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Алёша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смотрит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знает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какую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взять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что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поиграть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Саша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только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одну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минуту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посмотрел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сразу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взять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захотел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Подбежал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он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кукольному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уголку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—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мышку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зайчика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кармашек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кроватку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берёт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собачку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себе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тянет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—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одну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кучу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складывает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: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endParaRPr lang="ru-RU" altLang="en-US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трогайте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берите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играю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Стоят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ребята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удивляются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Веру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Ивановну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смотрят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                              -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Вот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так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мальчик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!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Разве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так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играют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?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7499350" y="1303020"/>
            <a:ext cx="4368800" cy="5173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050" y="266700"/>
            <a:ext cx="11087100" cy="10360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Ответьте на вопросы </a:t>
            </a:r>
            <a:endParaRPr lang="ru-RU" sz="3600" b="1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91300" y="1779932"/>
            <a:ext cx="5334000" cy="4830418"/>
          </a:xfrm>
        </p:spPr>
        <p:txBody>
          <a:bodyPr>
            <a:normAutofit lnSpcReduction="20000"/>
          </a:bodyPr>
          <a:lstStyle/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говорится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этом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рассказе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игрушки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кукольном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уголке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делал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Алеша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Саша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себя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кукольном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уголке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делал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сказал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детям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сказал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Саше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поведении</a:t>
            </a:r>
            <a:r>
              <a:rPr lang="en-US" altLang="ru-RU" sz="32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altLang="ru-RU" sz="32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173990" y="1436370"/>
            <a:ext cx="5007610" cy="5173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64770" y="1764665"/>
            <a:ext cx="5581650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-Ребята, а сейчас  послушайте рассказ </a:t>
            </a: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Надежды Калининой «А разве так играют?» еще раз и </a:t>
            </a: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попробуйте его пересказать.</a:t>
            </a: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</a:pP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671840"/>
            <a:ext cx="3408683" cy="1846250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135255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Изображение 1"/>
          <p:cNvPicPr/>
          <p:nvPr/>
        </p:nvPicPr>
        <p:blipFill>
          <a:blip r:embed="rId3"/>
          <a:stretch>
            <a:fillRect/>
          </a:stretch>
        </p:blipFill>
        <p:spPr>
          <a:xfrm>
            <a:off x="5517515" y="421005"/>
            <a:ext cx="6358255" cy="6097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1050" y="462915"/>
            <a:ext cx="11087100" cy="1036050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Внимательно послушайте  рассказ и попробуйте пересказать.</a:t>
            </a:r>
            <a:endParaRPr lang="ru-RU" sz="3600" i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46555"/>
            <a:ext cx="7349490" cy="3945255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Пришли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Саша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Алёшей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младшую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группу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подошли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игрушкам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игрушек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много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: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мишки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зайцы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куклы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кукольная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посуда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кроватки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для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машины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легковые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грузовые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пожарные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коричневый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медведь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белой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лошади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кукольном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уголке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всего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много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endParaRPr lang="ru-RU" altLang="en-US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Алёша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смотрит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знает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какую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взять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что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поиграть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Саша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только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одну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минуту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посмотрел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сразу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взять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захотел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Подбежал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он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кукольному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уголку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—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мишку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мышку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зайчика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кармашек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кроватку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берёт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собачку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себе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тянет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—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всё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одну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кучу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складывает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:</a:t>
            </a: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endParaRPr lang="ru-RU" altLang="en-US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-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трогайте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берите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игрушки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играю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Стоят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ребята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удивляются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Веру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Ивановну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смотрят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indent="457200" algn="just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</a:pPr>
            <a:r>
              <a:rPr lang="ru-RU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                              -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Вот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так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мальчик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!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Разве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так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играют</a:t>
            </a:r>
            <a:r>
              <a:rPr lang="en-US" altLang="ru-RU" sz="20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?</a:t>
            </a:r>
            <a:endParaRPr lang="en-US" altLang="ru-RU" sz="2000" dirty="0" smtClean="0">
              <a:solidFill>
                <a:schemeClr val="accent5">
                  <a:lumMod val="75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7499350" y="1303020"/>
            <a:ext cx="4368800" cy="5173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415" y="599440"/>
            <a:ext cx="12046585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-Ребята, а в какие игрушки любите играть вы?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</a:pPr>
            <a:r>
              <a:rPr lang="ru-RU" sz="3200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Назовите и опишите их.</a:t>
            </a:r>
            <a:endParaRPr lang="ru-RU" sz="3200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95" y="4672330"/>
            <a:ext cx="4167505" cy="1845945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2999740" y="4008782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1" i="1" u="sng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Изображение 7"/>
          <p:cNvPicPr/>
          <p:nvPr/>
        </p:nvPicPr>
        <p:blipFill>
          <a:blip r:embed="rId3"/>
          <a:srcRect l="15859" t="26536" r="14583" b="4922"/>
          <a:stretch>
            <a:fillRect/>
          </a:stretch>
        </p:blipFill>
        <p:spPr>
          <a:xfrm>
            <a:off x="2999740" y="2263140"/>
            <a:ext cx="4227830" cy="3851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5755" y="599440"/>
            <a:ext cx="10596245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-Послушайте загадки и отгадайте какие игрушки я вам загадала.</a:t>
            </a:r>
            <a:endParaRPr lang="ru-RU" sz="3200" b="1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95" y="4672330"/>
            <a:ext cx="4167505" cy="1845945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302260" y="4672357"/>
            <a:ext cx="10001250" cy="134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По каким словам, вы догадались, что это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мяч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alt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можно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делать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мячом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0" y="1947545"/>
            <a:ext cx="531050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Кинешь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речку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–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тонет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Бьёшь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стенку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–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не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стонет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Будешь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оземь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кидать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–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Станет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кверху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летать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6677660" y="1864995"/>
            <a:ext cx="3248660" cy="2807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1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5755" y="599440"/>
            <a:ext cx="10596245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-Послушайте загадки и отгадайте какие игрушки я вам загадала.</a:t>
            </a:r>
            <a:endParaRPr lang="ru-RU" sz="3200" b="1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95" y="4672330"/>
            <a:ext cx="4167505" cy="1845945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2539365" y="4923155"/>
            <a:ext cx="6584950" cy="1344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Как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можно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играть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куклой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alt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можно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ней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делать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alt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02260" y="1626235"/>
            <a:ext cx="531050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Ей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меняю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я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наряды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Спать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кладу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гулять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вожу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Расчешу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если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надо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Бант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красивый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повяжу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С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чем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же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так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играю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я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Подскажите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друзья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?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8" name="Изображение 7" descr="1618837394_43083_ur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450" y="1598295"/>
            <a:ext cx="3124200" cy="36607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1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5755" y="599440"/>
            <a:ext cx="10596245" cy="4753610"/>
          </a:xfrm>
        </p:spPr>
        <p:txBody>
          <a:bodyPr>
            <a:normAutofit/>
          </a:bodyPr>
          <a:lstStyle/>
          <a:p>
            <a:pPr>
              <a:buFontTx/>
            </a:pPr>
            <a:r>
              <a:rPr lang="ru-RU" sz="3200" b="1" i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-Послушайте загадки и отгадайте какие игрушки я вам загадала.</a:t>
            </a:r>
            <a:endParaRPr lang="ru-RU" sz="3200" b="1" i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495" y="4672330"/>
            <a:ext cx="4167505" cy="1845945"/>
          </a:xfrm>
          <a:prstGeom prst="rect">
            <a:avLst/>
          </a:prstGeom>
        </p:spPr>
      </p:pic>
      <p:sp>
        <p:nvSpPr>
          <p:cNvPr id="10" name="Подзаголовок 2"/>
          <p:cNvSpPr txBox="1"/>
          <p:nvPr/>
        </p:nvSpPr>
        <p:spPr>
          <a:xfrm>
            <a:off x="2539365" y="4923155"/>
            <a:ext cx="4643755" cy="13442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Как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можно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играть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машиной?</a:t>
            </a:r>
            <a:endParaRPr kumimoji="0" lang="en-US" alt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Что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можно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ней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en-US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делать</a:t>
            </a:r>
            <a:r>
              <a:rPr kumimoji="0" lang="en-US" altLang="ru-RU" sz="2800" b="1" i="1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</a:t>
            </a:r>
            <a:endParaRPr kumimoji="0" lang="en-US" altLang="ru-RU" sz="2800" b="1" i="1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02260" y="1626235"/>
            <a:ext cx="531050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кабинка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кузовок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Откидной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нём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борток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Есть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колёсики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шинки</a:t>
            </a:r>
            <a:endParaRPr lang="en-US" altLang="en-US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  <a:p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У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игрушечной</a:t>
            </a:r>
            <a:r>
              <a:rPr lang="en-US" altLang="ru-RU" sz="3200" b="1">
                <a:solidFill>
                  <a:schemeClr val="accent1">
                    <a:lumMod val="50000"/>
                  </a:schemeClr>
                </a:solidFill>
                <a:latin typeface="Calibri" panose="020F0502020204030204" charset="0"/>
                <a:cs typeface="Calibri" panose="020F0502020204030204" charset="0"/>
              </a:rPr>
              <a:t>…</a:t>
            </a:r>
            <a:endParaRPr lang="en-US" altLang="ru-RU" sz="3200" b="1">
              <a:solidFill>
                <a:schemeClr val="accent1">
                  <a:lumMod val="50000"/>
                </a:schemeClr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Изображение 4"/>
          <p:cNvPicPr/>
          <p:nvPr/>
        </p:nvPicPr>
        <p:blipFill>
          <a:blip r:embed="rId3"/>
          <a:srcRect t="29157" b="29093"/>
          <a:stretch>
            <a:fillRect/>
          </a:stretch>
        </p:blipFill>
        <p:spPr>
          <a:xfrm flipH="1">
            <a:off x="6176645" y="1809115"/>
            <a:ext cx="5111750" cy="2863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0" grpId="0"/>
      <p:bldP spid="1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55" y="0"/>
            <a:ext cx="12256655" cy="6858000"/>
          </a:xfrm>
          <a:prstGeom prst="rect">
            <a:avLst/>
          </a:prstGeom>
        </p:spPr>
      </p:pic>
      <p:sp>
        <p:nvSpPr>
          <p:cNvPr id="5" name="Облачко с текстом: овальное 4"/>
          <p:cNvSpPr/>
          <p:nvPr/>
        </p:nvSpPr>
        <p:spPr>
          <a:xfrm>
            <a:off x="2077028" y="592283"/>
            <a:ext cx="9508835" cy="5247408"/>
          </a:xfrm>
          <a:prstGeom prst="wedgeEllipseCallout">
            <a:avLst>
              <a:gd name="adj1" fmla="val -48811"/>
              <a:gd name="adj2" fmla="val 3760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90850" y="484505"/>
            <a:ext cx="8477250" cy="4789805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Молодцы, ребята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!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А сейчас я предлагаю вам нарисовать </a:t>
            </a: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 рисунок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</a:rPr>
              <a:t> «Моя любимая игрушка».</a:t>
            </a:r>
            <a:b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  <a:t>До свидания! До новых встреч!</a:t>
            </a:r>
            <a:br>
              <a:rPr lang="ru-RU" sz="4000" b="1" i="1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40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4671840"/>
            <a:ext cx="3408683" cy="184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3850</Words>
  <Application>WPS Presentation</Application>
  <PresentationFormat>Произвольный</PresentationFormat>
  <Paragraphs>110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SimSun</vt:lpstr>
      <vt:lpstr>Wingdings</vt:lpstr>
      <vt:lpstr>Bookman Old Style</vt:lpstr>
      <vt:lpstr>Calibri</vt:lpstr>
      <vt:lpstr>Calibri Light</vt:lpstr>
      <vt:lpstr>Microsoft YaHei</vt:lpstr>
      <vt:lpstr>Arial Unicode MS</vt:lpstr>
      <vt:lpstr>Тема Office</vt:lpstr>
      <vt:lpstr> Пересказ рассказа Н.Калининой  «Разве так играют?»</vt:lpstr>
      <vt:lpstr>- Добрый день, ребята!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Внимательно послушайте  рассказ </vt:lpstr>
      <vt:lpstr>Ответьте на вопросы </vt:lpstr>
      <vt:lpstr>PowerPoint 演示文稿</vt:lpstr>
      <vt:lpstr>Внимательно послушайте  рассказ и попробуйте пересказать.</vt:lpstr>
      <vt:lpstr>PowerPoint 演示文稿</vt:lpstr>
      <vt:lpstr>PowerPoint 演示文稿</vt:lpstr>
      <vt:lpstr>PowerPoint 演示文稿</vt:lpstr>
      <vt:lpstr>PowerPoint 演示文稿</vt:lpstr>
      <vt:lpstr>Молодцы, ребята!  А сейчас я предлагаю вам нарисовать  рисунок «Моя любимая игрушка».  До свидания! До новых встреч!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Татьяна</cp:lastModifiedBy>
  <cp:revision>66</cp:revision>
  <dcterms:created xsi:type="dcterms:W3CDTF">2024-01-30T01:29:00Z</dcterms:created>
  <dcterms:modified xsi:type="dcterms:W3CDTF">2025-09-29T04:12:17Z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958918360D6D424E89CDC1B104824E54_12</vt:lpwstr>
  </property>
  <property fmtid="{D5CDD505-2E9C-101B-9397-08002B2CF9AE}" pid="3" name="KSOProductBuildVer">
    <vt:lpwstr>1049-12.2.0.22549</vt:lpwstr>
  </property>
</Properties>
</file>