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4" r:id="rId6"/>
    <p:sldId id="261" r:id="rId7"/>
    <p:sldId id="262" r:id="rId8"/>
    <p:sldId id="263" r:id="rId9"/>
    <p:sldId id="270" r:id="rId10"/>
    <p:sldId id="266" r:id="rId11"/>
    <p:sldId id="267" r:id="rId12"/>
    <p:sldId id="268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23" d="100"/>
          <a:sy n="123" d="100"/>
        </p:scale>
        <p:origin x="-274" y="2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75FCC-B840-467E-82B1-7D254B122169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30F0A-DA99-41F2-A84F-1DB0FD3600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678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1" latinLnBrk="0" hangingPunct="1"/>
            <a:fld id="{C699CB88-5E1A-4FAC-892A-60949ACB1F6F}" type="datetimeFigureOut">
              <a:rPr lang="en-US" smtClean="0"/>
              <a:pPr eaLnBrk="1" latinLnBrk="0" hangingPunct="1"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78117" y="586637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ru-RU" sz="3000" b="1" dirty="0" smtClean="0">
                <a:solidFill>
                  <a:srgbClr val="00B050"/>
                </a:solidFill>
              </a:rPr>
              <a:t> Игра-викторина «</a:t>
            </a:r>
            <a:r>
              <a:rPr lang="en-US" sz="3000" b="1" dirty="0" smtClean="0">
                <a:solidFill>
                  <a:srgbClr val="00B050"/>
                </a:solidFill>
              </a:rPr>
              <a:t>С</a:t>
            </a:r>
            <a:r>
              <a:rPr lang="ru-RU" sz="3000" b="1" dirty="0">
                <a:solidFill>
                  <a:srgbClr val="00B050"/>
                </a:solidFill>
              </a:rPr>
              <a:t>о</a:t>
            </a:r>
            <a:r>
              <a:rPr lang="en-US" sz="3000" b="1" dirty="0" err="1" smtClean="0">
                <a:solidFill>
                  <a:srgbClr val="00B050"/>
                </a:solidFill>
              </a:rPr>
              <a:t>храним</a:t>
            </a:r>
            <a:r>
              <a:rPr lang="en-US" sz="3000" b="1" dirty="0" smtClean="0">
                <a:solidFill>
                  <a:srgbClr val="00B050"/>
                </a:solidFill>
              </a:rPr>
              <a:t> </a:t>
            </a:r>
            <a:r>
              <a:rPr lang="ru-RU" sz="3000" b="1" dirty="0" smtClean="0">
                <a:solidFill>
                  <a:srgbClr val="00B050"/>
                </a:solidFill>
              </a:rPr>
              <a:t> </a:t>
            </a:r>
            <a:r>
              <a:rPr lang="en-US" sz="3000" b="1" dirty="0" err="1" smtClean="0">
                <a:solidFill>
                  <a:srgbClr val="00B050"/>
                </a:solidFill>
              </a:rPr>
              <a:t>природу</a:t>
            </a:r>
            <a:r>
              <a:rPr lang="ru-RU" sz="3000" b="1" dirty="0" smtClean="0">
                <a:solidFill>
                  <a:srgbClr val="00B050"/>
                </a:solidFill>
              </a:rPr>
              <a:t>»</a:t>
            </a:r>
            <a:endParaRPr lang="en-US" sz="30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https://avatars.mds.yandex.net/i?id=1820b6f4534f496b85fa0093ee2b857748c27395-833402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078" y="1502375"/>
            <a:ext cx="45720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68312" y="4289854"/>
            <a:ext cx="236635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rgbClr val="00B050"/>
                </a:solidFill>
              </a:rPr>
              <a:t>Педагог-организатор</a:t>
            </a:r>
          </a:p>
          <a:p>
            <a:r>
              <a:rPr lang="ru-RU" sz="1200" dirty="0" err="1" smtClean="0">
                <a:solidFill>
                  <a:srgbClr val="00B050"/>
                </a:solidFill>
              </a:rPr>
              <a:t>Моричева</a:t>
            </a:r>
            <a:r>
              <a:rPr lang="ru-RU" sz="1200" dirty="0" smtClean="0">
                <a:solidFill>
                  <a:srgbClr val="00B050"/>
                </a:solidFill>
              </a:rPr>
              <a:t> Алена Владимировна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576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 err="1" smtClean="0">
                <a:solidFill>
                  <a:srgbClr val="00B050"/>
                </a:solidFill>
              </a:rPr>
              <a:t>Причины</a:t>
            </a:r>
            <a:r>
              <a:rPr lang="en-US" sz="2200" b="1" dirty="0" smtClean="0">
                <a:solidFill>
                  <a:srgbClr val="00B050"/>
                </a:solidFill>
              </a:rPr>
              <a:t> </a:t>
            </a:r>
            <a:r>
              <a:rPr lang="en-US" sz="2200" b="1" dirty="0" err="1">
                <a:solidFill>
                  <a:srgbClr val="00B050"/>
                </a:solidFill>
              </a:rPr>
              <a:t>разрушения</a:t>
            </a:r>
            <a:r>
              <a:rPr lang="en-US" sz="2200" b="1" dirty="0">
                <a:solidFill>
                  <a:srgbClr val="00B050"/>
                </a:solidFill>
              </a:rPr>
              <a:t> </a:t>
            </a:r>
            <a:r>
              <a:rPr lang="en-US" sz="2200" b="1" dirty="0" err="1" smtClean="0">
                <a:solidFill>
                  <a:srgbClr val="00B050"/>
                </a:solidFill>
              </a:rPr>
              <a:t>природы</a:t>
            </a:r>
            <a:endParaRPr lang="ru-RU" sz="2200" b="1" dirty="0" smtClean="0">
              <a:solidFill>
                <a:srgbClr val="00B050"/>
              </a:solidFill>
            </a:endParaRPr>
          </a:p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ru-RU" sz="2200" b="1" dirty="0">
              <a:solidFill>
                <a:srgbClr val="000000"/>
              </a:solidFill>
            </a:endParaRPr>
          </a:p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ru-RU" sz="2200" b="1" dirty="0" smtClean="0">
              <a:solidFill>
                <a:srgbClr val="000000"/>
              </a:solidFill>
            </a:endParaRPr>
          </a:p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ru-RU" sz="2200" b="1" dirty="0" smtClean="0">
              <a:solidFill>
                <a:srgbClr val="000000"/>
              </a:solidFill>
            </a:endParaRPr>
          </a:p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65760" y="771525"/>
            <a:ext cx="3931920" cy="1543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endParaRPr lang="ru-RU" sz="1500" dirty="0" smtClean="0">
              <a:solidFill>
                <a:srgbClr val="000000"/>
              </a:solidFill>
            </a:endParaRP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endParaRPr lang="ru-RU" sz="1500" dirty="0">
              <a:solidFill>
                <a:srgbClr val="000000"/>
              </a:solidFill>
            </a:endParaRP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 err="1" smtClean="0">
                <a:solidFill>
                  <a:srgbClr val="00B050"/>
                </a:solidFill>
              </a:rPr>
              <a:t>Загрязнение</a:t>
            </a:r>
            <a:r>
              <a:rPr lang="en-US" sz="1500" dirty="0" smtClean="0">
                <a:solidFill>
                  <a:srgbClr val="00B050"/>
                </a:solidFill>
              </a:rPr>
              <a:t> </a:t>
            </a:r>
            <a:r>
              <a:rPr lang="en-US" sz="1500" dirty="0">
                <a:solidFill>
                  <a:srgbClr val="00B050"/>
                </a:solidFill>
              </a:rPr>
              <a:t>воздуха промышленностью ухудшает качество атмосферы.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B050"/>
                </a:solidFill>
              </a:rPr>
              <a:t>Вырубка лесов ведёт к исчезновению естественной среды обитания.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B050"/>
                </a:solidFill>
              </a:rPr>
              <a:t>Исчезновение видов нарушает экосистему планеты.</a:t>
            </a:r>
          </a:p>
        </p:txBody>
      </p:sp>
      <p:pic>
        <p:nvPicPr>
          <p:cNvPr id="2050" name="Picture 2" descr="https://avatars.mds.yandex.net/i?id=b11eb8ee26549fc5325f375922578b7f5b3aa337-5232211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821" y="871152"/>
            <a:ext cx="4523530" cy="33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987305" y="328999"/>
            <a:ext cx="274320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B050"/>
                </a:solidFill>
              </a:rPr>
              <a:t>Пути сохранения природы</a:t>
            </a:r>
            <a:endParaRPr lang="en-US" sz="2200" dirty="0">
              <a:solidFill>
                <a:srgbClr val="00B050"/>
              </a:solidFill>
            </a:endParaRPr>
          </a:p>
        </p:txBody>
      </p:sp>
      <p:sp>
        <p:nvSpPr>
          <p:cNvPr id="5" name="Text 1"/>
          <p:cNvSpPr/>
          <p:nvPr/>
        </p:nvSpPr>
        <p:spPr>
          <a:xfrm>
            <a:off x="548640" y="1131570"/>
            <a:ext cx="2743200" cy="21088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endParaRPr lang="ru-RU" sz="1500" dirty="0" smtClean="0">
              <a:solidFill>
                <a:srgbClr val="000000"/>
              </a:solidFill>
            </a:endParaRP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 err="1" smtClean="0">
                <a:solidFill>
                  <a:srgbClr val="00B050"/>
                </a:solidFill>
              </a:rPr>
              <a:t>Создание</a:t>
            </a:r>
            <a:r>
              <a:rPr lang="en-US" sz="1500" dirty="0" smtClean="0">
                <a:solidFill>
                  <a:srgbClr val="00B050"/>
                </a:solidFill>
              </a:rPr>
              <a:t> </a:t>
            </a:r>
            <a:r>
              <a:rPr lang="en-US" sz="1500" dirty="0">
                <a:solidFill>
                  <a:srgbClr val="00B050"/>
                </a:solidFill>
              </a:rPr>
              <a:t>заповедников защищает редкие виды.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B050"/>
                </a:solidFill>
              </a:rPr>
              <a:t>Экологическое обучение повышает осведомленность граждан.</a:t>
            </a:r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B050"/>
                </a:solidFill>
              </a:rPr>
              <a:t>Возобновляемая энергия снижает вред окружающей среде.</a:t>
            </a:r>
          </a:p>
        </p:txBody>
      </p:sp>
      <p:pic>
        <p:nvPicPr>
          <p:cNvPr id="3076" name="Picture 4" descr="https://avatars.mds.yandex.net/i?id=18354e80648837fbc685e25bbc29804392bb71d2-1640639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915" y="842447"/>
            <a:ext cx="40671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1247d427_Image-Element_(2).png"/>
          <p:cNvPicPr>
            <a:picLocks noChangeAspect="1"/>
          </p:cNvPicPr>
          <p:nvPr/>
        </p:nvPicPr>
        <p:blipFill>
          <a:blip r:embed="rId3"/>
          <a:srcRect l="164" r="164"/>
          <a:stretch/>
        </p:blipFill>
        <p:spPr>
          <a:xfrm>
            <a:off x="0" y="2674620"/>
            <a:ext cx="9144000" cy="2481943"/>
          </a:xfrm>
          <a:prstGeom prst="rect">
            <a:avLst/>
          </a:prstGeom>
        </p:spPr>
      </p:pic>
      <p:pic>
        <p:nvPicPr>
          <p:cNvPr id="4098" name="Picture 2" descr="https://avatars.mds.yandex.net/i?id=ba24f2f30b2b18199cc59b43517fffb1f7a1aa7f-4416246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179" y="607524"/>
            <a:ext cx="6659177" cy="374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1247d427_Image-Element_(2).png"/>
          <p:cNvPicPr>
            <a:picLocks noChangeAspect="1"/>
          </p:cNvPicPr>
          <p:nvPr/>
        </p:nvPicPr>
        <p:blipFill>
          <a:blip r:embed="rId3"/>
          <a:srcRect l="164" r="164"/>
          <a:stretch/>
        </p:blipFill>
        <p:spPr>
          <a:xfrm>
            <a:off x="0" y="2674620"/>
            <a:ext cx="9144000" cy="2481943"/>
          </a:xfrm>
          <a:prstGeom prst="rect">
            <a:avLst/>
          </a:prstGeom>
        </p:spPr>
      </p:pic>
      <p:pic>
        <p:nvPicPr>
          <p:cNvPr id="6148" name="Picture 4" descr="https://avatars.mds.yandex.net/i?id=ede3d849cfd9ea4db258665956524685972b4f4a-5843558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751" y="384257"/>
            <a:ext cx="6666471" cy="424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760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1247d427_Image-Element_(2).png"/>
          <p:cNvPicPr>
            <a:picLocks noChangeAspect="1"/>
          </p:cNvPicPr>
          <p:nvPr/>
        </p:nvPicPr>
        <p:blipFill>
          <a:blip r:embed="rId3"/>
          <a:srcRect l="164" r="164"/>
          <a:stretch/>
        </p:blipFill>
        <p:spPr>
          <a:xfrm>
            <a:off x="0" y="2674620"/>
            <a:ext cx="9144000" cy="2481943"/>
          </a:xfrm>
          <a:prstGeom prst="rect">
            <a:avLst/>
          </a:prstGeom>
        </p:spPr>
      </p:pic>
      <p:pic>
        <p:nvPicPr>
          <p:cNvPr id="7170" name="Picture 2" descr="https://avatars.mds.yandex.net/i?id=6caa12303e6987e2a0d6d5cd94793ae331ade1e6-5287388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708" y="397533"/>
            <a:ext cx="6468761" cy="411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621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1247d427_Image-Element_(2).png"/>
          <p:cNvPicPr>
            <a:picLocks noChangeAspect="1"/>
          </p:cNvPicPr>
          <p:nvPr/>
        </p:nvPicPr>
        <p:blipFill>
          <a:blip r:embed="rId3"/>
          <a:srcRect l="164" r="164"/>
          <a:stretch/>
        </p:blipFill>
        <p:spPr>
          <a:xfrm>
            <a:off x="0" y="2674620"/>
            <a:ext cx="9144000" cy="2481943"/>
          </a:xfrm>
          <a:prstGeom prst="rect">
            <a:avLst/>
          </a:prstGeom>
        </p:spPr>
      </p:pic>
      <p:pic>
        <p:nvPicPr>
          <p:cNvPr id="8194" name="Picture 2" descr="https://avatars.mds.yandex.net/i?id=388c3010d1f8457f4d427b7b1374694a5099cb57-5088120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2" y="444802"/>
            <a:ext cx="6802395" cy="418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621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1247d427_Image-Element_(2).png"/>
          <p:cNvPicPr>
            <a:picLocks noChangeAspect="1"/>
          </p:cNvPicPr>
          <p:nvPr/>
        </p:nvPicPr>
        <p:blipFill>
          <a:blip r:embed="rId3"/>
          <a:srcRect l="164" r="164"/>
          <a:stretch/>
        </p:blipFill>
        <p:spPr>
          <a:xfrm>
            <a:off x="0" y="2674620"/>
            <a:ext cx="9144000" cy="2481943"/>
          </a:xfrm>
          <a:prstGeom prst="rect">
            <a:avLst/>
          </a:prstGeom>
        </p:spPr>
      </p:pic>
      <p:pic>
        <p:nvPicPr>
          <p:cNvPr id="9220" name="Picture 4" descr="https://avatars.mds.yandex.net/i?id=e8406907f21a37ebb9bdfbfe45341322d8e58e92-16113309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54" y="1178128"/>
            <a:ext cx="6956854" cy="352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26407" y="654908"/>
            <a:ext cx="4091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Найди 10 отличий.</a:t>
            </a:r>
            <a:endParaRPr lang="ru-RU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621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1247d427_Image-Element_(2).png"/>
          <p:cNvPicPr>
            <a:picLocks noChangeAspect="1"/>
          </p:cNvPicPr>
          <p:nvPr/>
        </p:nvPicPr>
        <p:blipFill>
          <a:blip r:embed="rId3"/>
          <a:srcRect l="164" r="164"/>
          <a:stretch/>
        </p:blipFill>
        <p:spPr>
          <a:xfrm>
            <a:off x="0" y="2674620"/>
            <a:ext cx="9144000" cy="2481943"/>
          </a:xfrm>
          <a:prstGeom prst="rect">
            <a:avLst/>
          </a:prstGeom>
        </p:spPr>
      </p:pic>
      <p:pic>
        <p:nvPicPr>
          <p:cNvPr id="15364" name="Picture 4" descr="https://avatars.mds.yandex.net/i?id=ab3ea356a198f0d331bd719fce89fd22dc6f7a5d-18062151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85" y="593124"/>
            <a:ext cx="7617941" cy="408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415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1247d427_Image-Element_(2).png"/>
          <p:cNvPicPr>
            <a:picLocks noChangeAspect="1"/>
          </p:cNvPicPr>
          <p:nvPr/>
        </p:nvPicPr>
        <p:blipFill>
          <a:blip r:embed="rId3"/>
          <a:srcRect l="164" r="164"/>
          <a:stretch/>
        </p:blipFill>
        <p:spPr>
          <a:xfrm>
            <a:off x="0" y="2674620"/>
            <a:ext cx="9144000" cy="24819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61286" y="1031789"/>
            <a:ext cx="2618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Вопросы и ответы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33384" y="1401121"/>
            <a:ext cx="6499654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900" b="1" dirty="0" smtClean="0">
              <a:solidFill>
                <a:srgbClr val="00B050"/>
              </a:solidFill>
            </a:endParaRPr>
          </a:p>
          <a:p>
            <a:endParaRPr lang="ru-RU" sz="900" b="1" dirty="0">
              <a:solidFill>
                <a:srgbClr val="00B050"/>
              </a:solidFill>
            </a:endParaRPr>
          </a:p>
          <a:p>
            <a:endParaRPr lang="ru-RU" sz="900" b="1" dirty="0" smtClean="0">
              <a:solidFill>
                <a:srgbClr val="00B050"/>
              </a:solidFill>
            </a:endParaRPr>
          </a:p>
          <a:p>
            <a:r>
              <a:rPr lang="ru-RU" sz="1200" b="1" dirty="0" smtClean="0">
                <a:solidFill>
                  <a:srgbClr val="00B050"/>
                </a:solidFill>
              </a:rPr>
              <a:t>1</a:t>
            </a:r>
            <a:r>
              <a:rPr lang="ru-RU" sz="1200" b="1" dirty="0">
                <a:solidFill>
                  <a:srgbClr val="00B050"/>
                </a:solidFill>
              </a:rPr>
              <a:t>. Какой зверь спит всю зиму вниз головой?  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Летучая мышь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2. Какой  газ  выделяют  растения?  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Кислород</a:t>
            </a:r>
            <a:r>
              <a:rPr lang="ru-RU" sz="1200" b="1" dirty="0">
                <a:solidFill>
                  <a:srgbClr val="00B050"/>
                </a:solidFill>
              </a:rPr>
              <a:t>)  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3. Куда зайцу удобнее бежать: с горы или в гору?  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В гору, т.к. у зайца передние ноги короткие, а задние - длинные) 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4. Какие лесные растения могут заменить мясо?  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Грибы</a:t>
            </a:r>
            <a:r>
              <a:rPr lang="ru-RU" sz="1200" b="1" dirty="0">
                <a:solidFill>
                  <a:srgbClr val="00B050"/>
                </a:solidFill>
              </a:rPr>
              <a:t>) 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5. Какое хвойное дерево сбрасывает свою хвою на зиму?  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Лиственница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6. Почему  разрезанное  яблоко  ржавеет?  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Содержит  железо</a:t>
            </a:r>
            <a:r>
              <a:rPr lang="ru-RU" sz="1200" b="1" dirty="0">
                <a:solidFill>
                  <a:srgbClr val="00B050"/>
                </a:solidFill>
              </a:rPr>
              <a:t>) 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 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7.  Умеют ли слоны плавать?  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Да, даже под водой</a:t>
            </a:r>
            <a:r>
              <a:rPr lang="ru-RU" sz="1200" b="1" dirty="0">
                <a:solidFill>
                  <a:srgbClr val="00B050"/>
                </a:solidFill>
              </a:rPr>
              <a:t>)  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8. Вьют ли гнезда наши перелетные птицы на юге?  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Нет</a:t>
            </a:r>
            <a:r>
              <a:rPr lang="ru-RU" sz="1200" b="1" dirty="0">
                <a:solidFill>
                  <a:srgbClr val="00B050"/>
                </a:solidFill>
              </a:rPr>
              <a:t>.)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9. Какая из наших птиц быстрее всех летает?  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Стриж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10. У какого хвойного дерева самые мягкие хвоинки?  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У пихты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11.  Древесина какого дерева используется в кораблестроении?  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Сосна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12. Сколько  минут  нужно  варить  крутое  яйцо?  Одну?  Две?  Три?   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Нисколько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</p:txBody>
      </p:sp>
      <p:pic>
        <p:nvPicPr>
          <p:cNvPr id="10242" name="Picture 2" descr="https://avatars.mds.yandex.net/i?id=42f65d0c847a480c58214c27d7149d3fd4677082-3752796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275" y="312137"/>
            <a:ext cx="2843170" cy="155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259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1247d427_Image-Element_(2).png"/>
          <p:cNvPicPr>
            <a:picLocks noChangeAspect="1"/>
          </p:cNvPicPr>
          <p:nvPr/>
        </p:nvPicPr>
        <p:blipFill>
          <a:blip r:embed="rId3"/>
          <a:srcRect l="164" r="164"/>
          <a:stretch/>
        </p:blipFill>
        <p:spPr>
          <a:xfrm>
            <a:off x="0" y="2674620"/>
            <a:ext cx="9144000" cy="24819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2008" y="1005684"/>
            <a:ext cx="85199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B050"/>
                </a:solidFill>
              </a:rPr>
              <a:t>1.  Как  называются  животные,  тело  которых  покрыто  перьями?  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Птицы</a:t>
            </a:r>
            <a:r>
              <a:rPr lang="ru-RU" sz="1200" b="1" dirty="0">
                <a:solidFill>
                  <a:srgbClr val="00B050"/>
                </a:solidFill>
              </a:rPr>
              <a:t>) 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2.  Птенцы  какой  птицы  не  знают  матери?  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Кукушки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3.  Какую  птицу  называют «белобока»  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Сорока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4.  Волны  к  берегу  </a:t>
            </a:r>
            <a:r>
              <a:rPr lang="ru-RU" sz="1200" b="1" dirty="0" smtClean="0">
                <a:solidFill>
                  <a:srgbClr val="00B050"/>
                </a:solidFill>
              </a:rPr>
              <a:t>несут,</a:t>
            </a:r>
            <a:endParaRPr lang="ru-RU" sz="1200" b="1" dirty="0">
              <a:solidFill>
                <a:srgbClr val="00B050"/>
              </a:solidFill>
            </a:endParaRPr>
          </a:p>
          <a:p>
            <a:r>
              <a:rPr lang="ru-RU" sz="1200" b="1" dirty="0">
                <a:solidFill>
                  <a:srgbClr val="00B050"/>
                </a:solidFill>
              </a:rPr>
              <a:t>     Парашют – не парашют.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     Не  плывет  он,  не  ныряет,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     Только  тронешь – обжигает.  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Медуза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  <a:p>
            <a:r>
              <a:rPr lang="ru-RU" sz="1200" b="1" dirty="0" smtClean="0">
                <a:solidFill>
                  <a:srgbClr val="00B050"/>
                </a:solidFill>
              </a:rPr>
              <a:t>5.</a:t>
            </a:r>
            <a:r>
              <a:rPr lang="ru-RU" sz="1200" b="1" dirty="0">
                <a:solidFill>
                  <a:srgbClr val="00B050"/>
                </a:solidFill>
              </a:rPr>
              <a:t>  Как  называются  животные,  тело  которых  покрыто  чешуей?  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Рыбы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  <a:p>
            <a:r>
              <a:rPr lang="ru-RU" sz="1200" b="1" dirty="0" smtClean="0">
                <a:solidFill>
                  <a:srgbClr val="00B050"/>
                </a:solidFill>
              </a:rPr>
              <a:t>6.</a:t>
            </a:r>
            <a:r>
              <a:rPr lang="ru-RU" sz="1200" b="1" dirty="0">
                <a:solidFill>
                  <a:srgbClr val="00B050"/>
                </a:solidFill>
              </a:rPr>
              <a:t>  Кто  путешествует  по  воздуху  на  нитке?  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Паук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  <a:p>
            <a:r>
              <a:rPr lang="ru-RU" sz="1200" b="1" dirty="0" smtClean="0">
                <a:solidFill>
                  <a:srgbClr val="00B050"/>
                </a:solidFill>
              </a:rPr>
              <a:t>7. У</a:t>
            </a:r>
            <a:r>
              <a:rPr lang="ru-RU" sz="1200" b="1" dirty="0">
                <a:solidFill>
                  <a:srgbClr val="00B050"/>
                </a:solidFill>
              </a:rPr>
              <a:t>  кого  на  сучке  кладовая?  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У белки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  <a:p>
            <a:r>
              <a:rPr lang="ru-RU" sz="1200" b="1" dirty="0" smtClean="0">
                <a:solidFill>
                  <a:srgbClr val="00B050"/>
                </a:solidFill>
              </a:rPr>
              <a:t>8.</a:t>
            </a:r>
            <a:r>
              <a:rPr lang="ru-RU" sz="1200" b="1" dirty="0">
                <a:solidFill>
                  <a:srgbClr val="00B050"/>
                </a:solidFill>
              </a:rPr>
              <a:t>  Скачет  зверюшка,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    Не рот,  а  ловушка,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    Попадут  в  ловушку</a:t>
            </a:r>
          </a:p>
          <a:p>
            <a:r>
              <a:rPr lang="ru-RU" sz="1200" b="1" dirty="0">
                <a:solidFill>
                  <a:srgbClr val="00B050"/>
                </a:solidFill>
              </a:rPr>
              <a:t>    И  комар  и  мушка.  (</a:t>
            </a:r>
            <a:r>
              <a:rPr lang="ru-RU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Лягушка</a:t>
            </a:r>
            <a:r>
              <a:rPr lang="ru-RU" sz="1200" b="1" dirty="0">
                <a:solidFill>
                  <a:srgbClr val="00B050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924297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1247d427_Image-Element_(2).png"/>
          <p:cNvPicPr>
            <a:picLocks noChangeAspect="1"/>
          </p:cNvPicPr>
          <p:nvPr/>
        </p:nvPicPr>
        <p:blipFill>
          <a:blip r:embed="rId3"/>
          <a:srcRect l="164" r="164"/>
          <a:stretch/>
        </p:blipFill>
        <p:spPr>
          <a:xfrm>
            <a:off x="0" y="2674620"/>
            <a:ext cx="9144000" cy="2481943"/>
          </a:xfrm>
          <a:prstGeom prst="rect">
            <a:avLst/>
          </a:prstGeom>
        </p:spPr>
      </p:pic>
      <p:pic>
        <p:nvPicPr>
          <p:cNvPr id="13314" name="Picture 2" descr="https://avatars.mds.yandex.net/i?id=c2885b6eeac15a11bde10a33c4cdbb9528e88069-16113796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043" y="587147"/>
            <a:ext cx="5399903" cy="404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94607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</TotalTime>
  <Words>79</Words>
  <Application>Microsoft Office PowerPoint</Application>
  <PresentationFormat>Экран (16:9)</PresentationFormat>
  <Paragraphs>60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Huawei</cp:lastModifiedBy>
  <cp:revision>7</cp:revision>
  <dcterms:created xsi:type="dcterms:W3CDTF">2025-10-02T11:02:30Z</dcterms:created>
  <dcterms:modified xsi:type="dcterms:W3CDTF">2025-10-02T11:59:03Z</dcterms:modified>
</cp:coreProperties>
</file>