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25"/>
  </p:notesMasterIdLst>
  <p:sldIdLst>
    <p:sldId id="256" r:id="rId2"/>
    <p:sldId id="257" r:id="rId3"/>
    <p:sldId id="279" r:id="rId4"/>
    <p:sldId id="260" r:id="rId5"/>
    <p:sldId id="261" r:id="rId6"/>
    <p:sldId id="263" r:id="rId7"/>
    <p:sldId id="265" r:id="rId8"/>
    <p:sldId id="267" r:id="rId9"/>
    <p:sldId id="270" r:id="rId10"/>
    <p:sldId id="277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</p:sldIdLst>
  <p:sldSz cx="12192000" cy="6858000"/>
  <p:notesSz cx="6858000" cy="9144000"/>
  <p:embeddedFontLst>
    <p:embeddedFont>
      <p:font typeface="Segoe Script" pitchFamily="34" charset="0"/>
      <p:regular r:id="rId26"/>
      <p:bold r:id="rId27"/>
    </p:embeddedFont>
    <p:embeddedFont>
      <p:font typeface="PaladinRus" charset="0"/>
      <p:regular r:id="rId28"/>
    </p:embeddedFont>
    <p:embeddedFont>
      <p:font typeface="Arthur Gothic" charset="0"/>
      <p:regular r:id="rId29"/>
    </p:embeddedFont>
    <p:embeddedFont>
      <p:font typeface="Spicy Rice" charset="0"/>
      <p:regular r:id="rId30"/>
    </p:embeddedFont>
    <p:embeddedFont>
      <p:font typeface="Ubuntu" charset="0"/>
      <p:regular r:id="rId31"/>
      <p:bold r:id="rId32"/>
      <p:italic r:id="rId33"/>
      <p:boldItalic r:id="rId34"/>
    </p:embeddedFont>
    <p:embeddedFont>
      <p:font typeface="Elzevir" charset="0"/>
      <p:regular r:id="rId35"/>
    </p:embeddedFont>
    <p:embeddedFont>
      <p:font typeface="Abril Fatface" charset="0"/>
      <p:regular r:id="rId36"/>
    </p:embeddedFont>
    <p:embeddedFont>
      <p:font typeface="Griffy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5AB88"/>
    <a:srgbClr val="E6948E"/>
    <a:srgbClr val="5DAF8E"/>
    <a:srgbClr val="9900CC"/>
    <a:srgbClr val="857B9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71" autoAdjust="0"/>
    <p:restoredTop sz="94265" autoAdjust="0"/>
  </p:normalViewPr>
  <p:slideViewPr>
    <p:cSldViewPr snapToGrid="0">
      <p:cViewPr varScale="1">
        <p:scale>
          <a:sx n="65" d="100"/>
          <a:sy n="65" d="100"/>
        </p:scale>
        <p:origin x="-84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 Segments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9B328-75EF-4903-B932-E7F60FD8E0DE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94819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a073618e60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a073618e60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a073618e6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a073618e6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a073618e60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a073618e60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a073618e60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a073618e60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a073618e60_0_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a073618e60_0_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a073618e6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a073618e6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65683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a073618e60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a073618e60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29503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a073618e60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a073618e60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43338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a073618e60_0_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a073618e60_0_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99125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a073618e6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a073618e6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70356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54580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a073618e60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a073618e60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54819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a073618e60_0_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a073618e60_0_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84844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a073618e6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a073618e6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51232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29129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86204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a073618e60_0_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a073618e60_0_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42800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a073618e6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a073618e6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08777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2905654"/>
            <a:ext cx="12179336" cy="3489008"/>
          </a:xfrm>
          <a:custGeom>
            <a:avLst/>
            <a:gdLst/>
            <a:ahLst/>
            <a:cxnLst/>
            <a:rect l="l" t="t" r="r" b="b"/>
            <a:pathLst>
              <a:path w="12364808" h="3489008" extrusionOk="0">
                <a:moveTo>
                  <a:pt x="0" y="0"/>
                </a:moveTo>
                <a:lnTo>
                  <a:pt x="0" y="2631758"/>
                </a:lnTo>
                <a:cubicBezTo>
                  <a:pt x="687963" y="2631758"/>
                  <a:pt x="687963" y="3489008"/>
                  <a:pt x="1373610" y="3489008"/>
                </a:cubicBezTo>
                <a:cubicBezTo>
                  <a:pt x="2061574" y="3489960"/>
                  <a:pt x="2061574" y="2486978"/>
                  <a:pt x="2749537" y="2486978"/>
                </a:cubicBezTo>
                <a:cubicBezTo>
                  <a:pt x="3437500" y="2486978"/>
                  <a:pt x="3437500" y="3001328"/>
                  <a:pt x="4123147" y="3001328"/>
                </a:cubicBezTo>
                <a:cubicBezTo>
                  <a:pt x="4811111" y="3001328"/>
                  <a:pt x="4811111" y="2398395"/>
                  <a:pt x="5496758" y="2398395"/>
                </a:cubicBezTo>
                <a:cubicBezTo>
                  <a:pt x="6184721" y="2398395"/>
                  <a:pt x="6184721" y="3173730"/>
                  <a:pt x="6870368" y="3173730"/>
                </a:cubicBezTo>
                <a:cubicBezTo>
                  <a:pt x="7558331" y="3173730"/>
                  <a:pt x="7558331" y="2633663"/>
                  <a:pt x="8243978" y="2633663"/>
                </a:cubicBezTo>
                <a:cubicBezTo>
                  <a:pt x="8929625" y="2633663"/>
                  <a:pt x="8931942" y="3300413"/>
                  <a:pt x="9617589" y="3300413"/>
                </a:cubicBezTo>
                <a:cubicBezTo>
                  <a:pt x="10305552" y="3300413"/>
                  <a:pt x="10305552" y="2302193"/>
                  <a:pt x="10991199" y="2302193"/>
                </a:cubicBezTo>
                <a:cubicBezTo>
                  <a:pt x="11679163" y="2302193"/>
                  <a:pt x="11679163" y="3088005"/>
                  <a:pt x="12364809" y="3088005"/>
                </a:cubicBezTo>
                <a:lnTo>
                  <a:pt x="1236480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2192000" cy="6129867"/>
          </a:xfrm>
          <a:custGeom>
            <a:avLst/>
            <a:gdLst/>
            <a:ahLst/>
            <a:cxnLst/>
            <a:rect l="l" t="t" r="r" b="b"/>
            <a:pathLst>
              <a:path w="12192000" h="6129867" extrusionOk="0">
                <a:moveTo>
                  <a:pt x="0" y="0"/>
                </a:moveTo>
                <a:lnTo>
                  <a:pt x="12192000" y="0"/>
                </a:lnTo>
                <a:lnTo>
                  <a:pt x="12192000" y="3003592"/>
                </a:lnTo>
                <a:lnTo>
                  <a:pt x="12185084" y="3003592"/>
                </a:lnTo>
                <a:lnTo>
                  <a:pt x="12185084" y="5728865"/>
                </a:lnTo>
                <a:cubicBezTo>
                  <a:pt x="11509276" y="5728865"/>
                  <a:pt x="11509276" y="5134505"/>
                  <a:pt x="10831185" y="5134505"/>
                </a:cubicBezTo>
                <a:cubicBezTo>
                  <a:pt x="10155378" y="5134505"/>
                  <a:pt x="10155378" y="5941272"/>
                  <a:pt x="9477287" y="5941272"/>
                </a:cubicBezTo>
                <a:cubicBezTo>
                  <a:pt x="8801480" y="5941272"/>
                  <a:pt x="8799197" y="5422160"/>
                  <a:pt x="8123390" y="5422160"/>
                </a:cubicBezTo>
                <a:cubicBezTo>
                  <a:pt x="7447582" y="5422160"/>
                  <a:pt x="7447582" y="5813637"/>
                  <a:pt x="6769492" y="5813637"/>
                </a:cubicBezTo>
                <a:cubicBezTo>
                  <a:pt x="6093684" y="5813637"/>
                  <a:pt x="6093684" y="5213562"/>
                  <a:pt x="5415593" y="5213562"/>
                </a:cubicBezTo>
                <a:cubicBezTo>
                  <a:pt x="4739787" y="5213562"/>
                  <a:pt x="4739787" y="5641235"/>
                  <a:pt x="4061695" y="5641235"/>
                </a:cubicBezTo>
                <a:cubicBezTo>
                  <a:pt x="3385887" y="5641235"/>
                  <a:pt x="3385887" y="5323100"/>
                  <a:pt x="2707797" y="5323100"/>
                </a:cubicBezTo>
                <a:cubicBezTo>
                  <a:pt x="2031989" y="5323100"/>
                  <a:pt x="2031989" y="6129867"/>
                  <a:pt x="1353898" y="6129867"/>
                </a:cubicBezTo>
                <a:cubicBezTo>
                  <a:pt x="678091" y="6129867"/>
                  <a:pt x="678091" y="5423112"/>
                  <a:pt x="0" y="5423112"/>
                </a:cubicBezTo>
                <a:lnTo>
                  <a:pt x="0" y="3003592"/>
                </a:lnTo>
                <a:lnTo>
                  <a:pt x="0" y="26399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547100" y="1717500"/>
            <a:ext cx="90978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None/>
              <a:defRPr sz="7000">
                <a:solidFill>
                  <a:schemeClr val="accent4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432800" y="6096300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algn="ctr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algn="ctr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algn="ctr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algn="ctr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algn="ctr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algn="ctr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algn="ctr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622357" y="284614"/>
            <a:ext cx="91483" cy="91480"/>
          </a:xfrm>
          <a:custGeom>
            <a:avLst/>
            <a:gdLst/>
            <a:ahLst/>
            <a:cxnLst/>
            <a:rect l="l" t="t" r="r" b="b"/>
            <a:pathLst>
              <a:path w="36195" h="36194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9340110" y="65548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7423147" y="1153989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0356389" y="2562813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8894586" y="472060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4359860" y="472060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1970881" y="4195603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079253" y="2389420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3500118" y="65548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5518227" y="698832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7"/>
                </a:moveTo>
                <a:cubicBezTo>
                  <a:pt x="51435" y="40005"/>
                  <a:pt x="40005" y="51435"/>
                  <a:pt x="25717" y="51435"/>
                </a:cubicBezTo>
                <a:cubicBezTo>
                  <a:pt x="11430" y="51435"/>
                  <a:pt x="0" y="40005"/>
                  <a:pt x="0" y="25717"/>
                </a:cubicBezTo>
                <a:cubicBezTo>
                  <a:pt x="0" y="11430"/>
                  <a:pt x="11430" y="0"/>
                  <a:pt x="25717" y="0"/>
                </a:cubicBezTo>
                <a:cubicBezTo>
                  <a:pt x="40005" y="0"/>
                  <a:pt x="51435" y="11430"/>
                  <a:pt x="51435" y="257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3153328" y="2890203"/>
            <a:ext cx="130002" cy="130131"/>
          </a:xfrm>
          <a:custGeom>
            <a:avLst/>
            <a:gdLst/>
            <a:ahLst/>
            <a:cxnLst/>
            <a:rect l="l" t="t" r="r" b="b"/>
            <a:pathLst>
              <a:path w="51435" h="51486" extrusionOk="0">
                <a:moveTo>
                  <a:pt x="51435" y="25769"/>
                </a:moveTo>
                <a:cubicBezTo>
                  <a:pt x="51435" y="40057"/>
                  <a:pt x="40005" y="51487"/>
                  <a:pt x="25718" y="51487"/>
                </a:cubicBezTo>
                <a:cubicBezTo>
                  <a:pt x="11430" y="51487"/>
                  <a:pt x="0" y="40057"/>
                  <a:pt x="0" y="25769"/>
                </a:cubicBezTo>
                <a:cubicBezTo>
                  <a:pt x="0" y="11482"/>
                  <a:pt x="11430" y="52"/>
                  <a:pt x="25718" y="52"/>
                </a:cubicBezTo>
                <a:cubicBezTo>
                  <a:pt x="40005" y="-901"/>
                  <a:pt x="51435" y="11482"/>
                  <a:pt x="51435" y="257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6915009" y="458005"/>
            <a:ext cx="129999" cy="130002"/>
          </a:xfrm>
          <a:custGeom>
            <a:avLst/>
            <a:gdLst/>
            <a:ahLst/>
            <a:cxnLst/>
            <a:rect l="l" t="t" r="r" b="b"/>
            <a:pathLst>
              <a:path w="51434" h="51435" extrusionOk="0">
                <a:moveTo>
                  <a:pt x="51435" y="25717"/>
                </a:moveTo>
                <a:cubicBezTo>
                  <a:pt x="51435" y="40005"/>
                  <a:pt x="40005" y="51435"/>
                  <a:pt x="25717" y="51435"/>
                </a:cubicBezTo>
                <a:cubicBezTo>
                  <a:pt x="11430" y="51435"/>
                  <a:pt x="0" y="40005"/>
                  <a:pt x="0" y="25717"/>
                </a:cubicBezTo>
                <a:cubicBezTo>
                  <a:pt x="0" y="11430"/>
                  <a:pt x="11430" y="0"/>
                  <a:pt x="25717" y="0"/>
                </a:cubicBezTo>
                <a:cubicBezTo>
                  <a:pt x="40005" y="0"/>
                  <a:pt x="51435" y="11430"/>
                  <a:pt x="51435" y="257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9275086" y="1577840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10202262" y="3742853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8"/>
                </a:moveTo>
                <a:cubicBezTo>
                  <a:pt x="51435" y="39921"/>
                  <a:pt x="39921" y="51435"/>
                  <a:pt x="25718" y="51435"/>
                </a:cubicBezTo>
                <a:cubicBezTo>
                  <a:pt x="11514" y="51435"/>
                  <a:pt x="0" y="39921"/>
                  <a:pt x="0" y="25718"/>
                </a:cubicBezTo>
                <a:cubicBezTo>
                  <a:pt x="0" y="11514"/>
                  <a:pt x="11514" y="0"/>
                  <a:pt x="25718" y="0"/>
                </a:cubicBezTo>
                <a:cubicBezTo>
                  <a:pt x="39921" y="0"/>
                  <a:pt x="51435" y="11514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2122599" y="944470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10334714" y="763853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6849985" y="4564063"/>
            <a:ext cx="129999" cy="130002"/>
          </a:xfrm>
          <a:custGeom>
            <a:avLst/>
            <a:gdLst/>
            <a:ahLst/>
            <a:cxnLst/>
            <a:rect l="l" t="t" r="r" b="b"/>
            <a:pathLst>
              <a:path w="51434" h="51435" extrusionOk="0">
                <a:moveTo>
                  <a:pt x="51435" y="25717"/>
                </a:moveTo>
                <a:cubicBezTo>
                  <a:pt x="51435" y="40005"/>
                  <a:pt x="40005" y="51435"/>
                  <a:pt x="25717" y="51435"/>
                </a:cubicBezTo>
                <a:cubicBezTo>
                  <a:pt x="11430" y="51435"/>
                  <a:pt x="0" y="40005"/>
                  <a:pt x="0" y="25717"/>
                </a:cubicBezTo>
                <a:cubicBezTo>
                  <a:pt x="0" y="11430"/>
                  <a:pt x="11430" y="0"/>
                  <a:pt x="25717" y="0"/>
                </a:cubicBezTo>
                <a:cubicBezTo>
                  <a:pt x="40005" y="0"/>
                  <a:pt x="51435" y="11430"/>
                  <a:pt x="51435" y="257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2917320" y="1464654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4542886" y="1108234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7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2"/>
                  <a:pt x="0" y="18097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7620"/>
                  <a:pt x="36195" y="180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8562248" y="1031170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8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7620"/>
                  <a:pt x="36195" y="180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9229331" y="3294920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10286549" y="1765683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2871564" y="3834364"/>
            <a:ext cx="91480" cy="91483"/>
          </a:xfrm>
          <a:custGeom>
            <a:avLst/>
            <a:gdLst/>
            <a:ahLst/>
            <a:cxnLst/>
            <a:rect l="l" t="t" r="r" b="b"/>
            <a:pathLst>
              <a:path w="36194" h="36195" extrusionOk="0">
                <a:moveTo>
                  <a:pt x="36195" y="18098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7873490" y="4366587"/>
            <a:ext cx="91480" cy="91483"/>
          </a:xfrm>
          <a:custGeom>
            <a:avLst/>
            <a:gdLst/>
            <a:ahLst/>
            <a:cxnLst/>
            <a:rect l="l" t="t" r="r" b="b"/>
            <a:pathLst>
              <a:path w="36194" h="36195" extrusionOk="0">
                <a:moveTo>
                  <a:pt x="36195" y="18097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8572" y="36195"/>
                  <a:pt x="0" y="27622"/>
                  <a:pt x="0" y="18097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8572"/>
                  <a:pt x="36195" y="180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3562729" y="4629085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9499054" y="2449362"/>
            <a:ext cx="57776" cy="58042"/>
          </a:xfrm>
          <a:custGeom>
            <a:avLst/>
            <a:gdLst/>
            <a:ahLst/>
            <a:cxnLst/>
            <a:rect l="l" t="t" r="r" b="b"/>
            <a:pathLst>
              <a:path w="22859" h="22964" extrusionOk="0">
                <a:moveTo>
                  <a:pt x="22860" y="11534"/>
                </a:moveTo>
                <a:cubicBezTo>
                  <a:pt x="22860" y="18202"/>
                  <a:pt x="17145" y="22964"/>
                  <a:pt x="11430" y="22964"/>
                </a:cubicBezTo>
                <a:cubicBezTo>
                  <a:pt x="4763" y="22964"/>
                  <a:pt x="0" y="17249"/>
                  <a:pt x="0" y="11534"/>
                </a:cubicBezTo>
                <a:cubicBezTo>
                  <a:pt x="0" y="4867"/>
                  <a:pt x="5715" y="104"/>
                  <a:pt x="11430" y="104"/>
                </a:cubicBezTo>
                <a:cubicBezTo>
                  <a:pt x="17145" y="-848"/>
                  <a:pt x="22860" y="4867"/>
                  <a:pt x="22860" y="1153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5980610" y="1312933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3627753" y="1481510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3471219" y="3636888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8097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2934179" y="4535164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5891503" y="4552021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8097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9527953" y="4065558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10351573" y="4491816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585151" y="3251133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693523" y="1444950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1767598" y="1945733"/>
            <a:ext cx="130002" cy="130131"/>
          </a:xfrm>
          <a:custGeom>
            <a:avLst/>
            <a:gdLst/>
            <a:ahLst/>
            <a:cxnLst/>
            <a:rect l="l" t="t" r="r" b="b"/>
            <a:pathLst>
              <a:path w="51435" h="51486" extrusionOk="0">
                <a:moveTo>
                  <a:pt x="51435" y="25769"/>
                </a:moveTo>
                <a:cubicBezTo>
                  <a:pt x="51435" y="40057"/>
                  <a:pt x="40005" y="51487"/>
                  <a:pt x="25718" y="51487"/>
                </a:cubicBezTo>
                <a:cubicBezTo>
                  <a:pt x="11430" y="51487"/>
                  <a:pt x="0" y="40057"/>
                  <a:pt x="0" y="25769"/>
                </a:cubicBezTo>
                <a:cubicBezTo>
                  <a:pt x="0" y="11482"/>
                  <a:pt x="11430" y="52"/>
                  <a:pt x="25718" y="52"/>
                </a:cubicBezTo>
                <a:cubicBezTo>
                  <a:pt x="40005" y="-901"/>
                  <a:pt x="51435" y="11482"/>
                  <a:pt x="51435" y="257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809536" y="302782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1531590" y="520184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1485834" y="2889894"/>
            <a:ext cx="91480" cy="91483"/>
          </a:xfrm>
          <a:custGeom>
            <a:avLst/>
            <a:gdLst/>
            <a:ahLst/>
            <a:cxnLst/>
            <a:rect l="l" t="t" r="r" b="b"/>
            <a:pathLst>
              <a:path w="36194" h="36195" extrusionOk="0">
                <a:moveTo>
                  <a:pt x="36195" y="18098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2176999" y="3684615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527353" y="669495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262446" y="2413062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1548449" y="3590694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993940" y="446727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196809" y="4375758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1251723" y="5371850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11383347" y="343381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11491719" y="1627628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11535065" y="182678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11325549" y="852173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11060642" y="2595740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"/>
          <p:cNvSpPr/>
          <p:nvPr/>
        </p:nvSpPr>
        <p:spPr>
          <a:xfrm>
            <a:off x="11792136" y="4649952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10995005" y="4558436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12049919" y="5554528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79;p22"/>
          <p:cNvSpPr txBox="1">
            <a:spLocks/>
          </p:cNvSpPr>
          <p:nvPr userDrawn="1"/>
        </p:nvSpPr>
        <p:spPr>
          <a:xfrm>
            <a:off x="2969135" y="5996609"/>
            <a:ext cx="6181157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1600" smtClean="0">
                <a:solidFill>
                  <a:srgbClr val="7030A0"/>
                </a:solidFill>
                <a:latin typeface="Elzevir" panose="020B0603050302020204" pitchFamily="34" charset="0"/>
              </a:rPr>
              <a:t>Автор: Колышкина Елена Владимировна</a:t>
            </a:r>
          </a:p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1600" smtClean="0">
                <a:solidFill>
                  <a:srgbClr val="7030A0"/>
                </a:solidFill>
                <a:latin typeface="Elzevir" panose="020B0603050302020204" pitchFamily="34" charset="0"/>
              </a:rPr>
              <a:t>учитель географии высшей категории</a:t>
            </a:r>
          </a:p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1600" smtClean="0">
                <a:solidFill>
                  <a:srgbClr val="7030A0"/>
                </a:solidFill>
                <a:latin typeface="Elzevir" panose="020B0603050302020204" pitchFamily="34" charset="0"/>
              </a:rPr>
              <a:t>г. Новосибирск</a:t>
            </a:r>
            <a:endParaRPr lang="ru-RU" sz="1600" dirty="0">
              <a:solidFill>
                <a:srgbClr val="7030A0"/>
              </a:solidFill>
              <a:latin typeface="Elzevir" panose="020B06030503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bg>
      <p:bgPr>
        <a:solidFill>
          <a:schemeClr val="lt1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"/>
          <p:cNvSpPr/>
          <p:nvPr/>
        </p:nvSpPr>
        <p:spPr>
          <a:xfrm>
            <a:off x="0" y="32050"/>
            <a:ext cx="12192000" cy="1719057"/>
          </a:xfrm>
          <a:custGeom>
            <a:avLst/>
            <a:gdLst/>
            <a:ahLst/>
            <a:cxnLst/>
            <a:rect l="l" t="t" r="r" b="b"/>
            <a:pathLst>
              <a:path w="12192000" h="1472426" extrusionOk="0">
                <a:moveTo>
                  <a:pt x="0" y="0"/>
                </a:moveTo>
                <a:lnTo>
                  <a:pt x="12192000" y="0"/>
                </a:lnTo>
                <a:lnTo>
                  <a:pt x="12192000" y="1071424"/>
                </a:lnTo>
                <a:cubicBezTo>
                  <a:pt x="11515809" y="1071424"/>
                  <a:pt x="11515809" y="477064"/>
                  <a:pt x="10837333" y="477064"/>
                </a:cubicBezTo>
                <a:cubicBezTo>
                  <a:pt x="10161142" y="477064"/>
                  <a:pt x="10161142" y="1283831"/>
                  <a:pt x="9482666" y="1283831"/>
                </a:cubicBezTo>
                <a:cubicBezTo>
                  <a:pt x="8806475" y="1283831"/>
                  <a:pt x="8804191" y="764719"/>
                  <a:pt x="8128000" y="764719"/>
                </a:cubicBezTo>
                <a:cubicBezTo>
                  <a:pt x="7451809" y="764719"/>
                  <a:pt x="7451809" y="1156196"/>
                  <a:pt x="6773334" y="1156196"/>
                </a:cubicBezTo>
                <a:cubicBezTo>
                  <a:pt x="6097143" y="1156196"/>
                  <a:pt x="6097143" y="556121"/>
                  <a:pt x="5418667" y="556121"/>
                </a:cubicBezTo>
                <a:cubicBezTo>
                  <a:pt x="4742476" y="556121"/>
                  <a:pt x="4742476" y="983794"/>
                  <a:pt x="4064000" y="983794"/>
                </a:cubicBezTo>
                <a:cubicBezTo>
                  <a:pt x="3387809" y="983794"/>
                  <a:pt x="3387809" y="665659"/>
                  <a:pt x="2709334" y="665659"/>
                </a:cubicBezTo>
                <a:cubicBezTo>
                  <a:pt x="2033143" y="665659"/>
                  <a:pt x="2033143" y="1472426"/>
                  <a:pt x="1354667" y="1472426"/>
                </a:cubicBezTo>
                <a:cubicBezTo>
                  <a:pt x="678475" y="1472426"/>
                  <a:pt x="678475" y="765671"/>
                  <a:pt x="0" y="765671"/>
                </a:cubicBez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5"/>
          <p:cNvSpPr txBox="1">
            <a:spLocks noGrp="1"/>
          </p:cNvSpPr>
          <p:nvPr>
            <p:ph type="title"/>
          </p:nvPr>
        </p:nvSpPr>
        <p:spPr>
          <a:xfrm>
            <a:off x="681575" y="2269775"/>
            <a:ext cx="5322600" cy="13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ldrich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bril Fatface"/>
              <a:buNone/>
              <a:defRPr sz="7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bril Fatface"/>
              <a:buNone/>
              <a:defRPr sz="7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bril Fatface"/>
              <a:buNone/>
              <a:defRPr sz="7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bril Fatface"/>
              <a:buNone/>
              <a:defRPr sz="7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bril Fatface"/>
              <a:buNone/>
              <a:defRPr sz="7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bril Fatface"/>
              <a:buNone/>
              <a:defRPr sz="7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bril Fatface"/>
              <a:buNone/>
              <a:defRPr sz="7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0"/>
              <a:buFont typeface="Abril Fatface"/>
              <a:buNone/>
              <a:defRPr sz="7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42" name="Google Shape;242;p5"/>
          <p:cNvSpPr txBox="1">
            <a:spLocks noGrp="1"/>
          </p:cNvSpPr>
          <p:nvPr>
            <p:ph type="body" idx="1"/>
          </p:nvPr>
        </p:nvSpPr>
        <p:spPr>
          <a:xfrm>
            <a:off x="681550" y="3674075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2100"/>
              </a:spcBef>
              <a:spcAft>
                <a:spcPts val="21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44" name="Google Shape;244;p5"/>
          <p:cNvSpPr/>
          <p:nvPr/>
        </p:nvSpPr>
        <p:spPr>
          <a:xfrm>
            <a:off x="0" y="0"/>
            <a:ext cx="12192000" cy="1472426"/>
          </a:xfrm>
          <a:custGeom>
            <a:avLst/>
            <a:gdLst/>
            <a:ahLst/>
            <a:cxnLst/>
            <a:rect l="l" t="t" r="r" b="b"/>
            <a:pathLst>
              <a:path w="12192000" h="1472426" extrusionOk="0">
                <a:moveTo>
                  <a:pt x="0" y="0"/>
                </a:moveTo>
                <a:lnTo>
                  <a:pt x="12192000" y="0"/>
                </a:lnTo>
                <a:lnTo>
                  <a:pt x="12192000" y="1071424"/>
                </a:lnTo>
                <a:cubicBezTo>
                  <a:pt x="11515809" y="1071424"/>
                  <a:pt x="11515809" y="477064"/>
                  <a:pt x="10837333" y="477064"/>
                </a:cubicBezTo>
                <a:cubicBezTo>
                  <a:pt x="10161142" y="477064"/>
                  <a:pt x="10161142" y="1283831"/>
                  <a:pt x="9482666" y="1283831"/>
                </a:cubicBezTo>
                <a:cubicBezTo>
                  <a:pt x="8806475" y="1283831"/>
                  <a:pt x="8804191" y="764719"/>
                  <a:pt x="8128000" y="764719"/>
                </a:cubicBezTo>
                <a:cubicBezTo>
                  <a:pt x="7451809" y="764719"/>
                  <a:pt x="7451809" y="1156196"/>
                  <a:pt x="6773334" y="1156196"/>
                </a:cubicBezTo>
                <a:cubicBezTo>
                  <a:pt x="6097143" y="1156196"/>
                  <a:pt x="6097143" y="556121"/>
                  <a:pt x="5418667" y="556121"/>
                </a:cubicBezTo>
                <a:cubicBezTo>
                  <a:pt x="4742476" y="556121"/>
                  <a:pt x="4742476" y="983794"/>
                  <a:pt x="4064000" y="983794"/>
                </a:cubicBezTo>
                <a:cubicBezTo>
                  <a:pt x="3387809" y="983794"/>
                  <a:pt x="3387809" y="665659"/>
                  <a:pt x="2709334" y="665659"/>
                </a:cubicBezTo>
                <a:cubicBezTo>
                  <a:pt x="2033143" y="665659"/>
                  <a:pt x="2033143" y="1472426"/>
                  <a:pt x="1354667" y="1472426"/>
                </a:cubicBezTo>
                <a:cubicBezTo>
                  <a:pt x="678475" y="1472426"/>
                  <a:pt x="678475" y="765671"/>
                  <a:pt x="0" y="7656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bg>
      <p:bgPr>
        <a:solidFill>
          <a:schemeClr val="lt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8"/>
          <p:cNvSpPr/>
          <p:nvPr/>
        </p:nvSpPr>
        <p:spPr>
          <a:xfrm>
            <a:off x="0" y="32050"/>
            <a:ext cx="12192000" cy="1719057"/>
          </a:xfrm>
          <a:custGeom>
            <a:avLst/>
            <a:gdLst/>
            <a:ahLst/>
            <a:cxnLst/>
            <a:rect l="l" t="t" r="r" b="b"/>
            <a:pathLst>
              <a:path w="12192000" h="1472426" extrusionOk="0">
                <a:moveTo>
                  <a:pt x="0" y="0"/>
                </a:moveTo>
                <a:lnTo>
                  <a:pt x="12192000" y="0"/>
                </a:lnTo>
                <a:lnTo>
                  <a:pt x="12192000" y="1071424"/>
                </a:lnTo>
                <a:cubicBezTo>
                  <a:pt x="11515809" y="1071424"/>
                  <a:pt x="11515809" y="477064"/>
                  <a:pt x="10837333" y="477064"/>
                </a:cubicBezTo>
                <a:cubicBezTo>
                  <a:pt x="10161142" y="477064"/>
                  <a:pt x="10161142" y="1283831"/>
                  <a:pt x="9482666" y="1283831"/>
                </a:cubicBezTo>
                <a:cubicBezTo>
                  <a:pt x="8806475" y="1283831"/>
                  <a:pt x="8804191" y="764719"/>
                  <a:pt x="8128000" y="764719"/>
                </a:cubicBezTo>
                <a:cubicBezTo>
                  <a:pt x="7451809" y="764719"/>
                  <a:pt x="7451809" y="1156196"/>
                  <a:pt x="6773334" y="1156196"/>
                </a:cubicBezTo>
                <a:cubicBezTo>
                  <a:pt x="6097143" y="1156196"/>
                  <a:pt x="6097143" y="556121"/>
                  <a:pt x="5418667" y="556121"/>
                </a:cubicBezTo>
                <a:cubicBezTo>
                  <a:pt x="4742476" y="556121"/>
                  <a:pt x="4742476" y="983794"/>
                  <a:pt x="4064000" y="983794"/>
                </a:cubicBezTo>
                <a:cubicBezTo>
                  <a:pt x="3387809" y="983794"/>
                  <a:pt x="3387809" y="665659"/>
                  <a:pt x="2709334" y="665659"/>
                </a:cubicBezTo>
                <a:cubicBezTo>
                  <a:pt x="2033143" y="665659"/>
                  <a:pt x="2033143" y="1472426"/>
                  <a:pt x="1354667" y="1472426"/>
                </a:cubicBezTo>
                <a:cubicBezTo>
                  <a:pt x="678475" y="1472426"/>
                  <a:pt x="678475" y="765671"/>
                  <a:pt x="0" y="765671"/>
                </a:cubicBez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8"/>
          <p:cNvSpPr/>
          <p:nvPr/>
        </p:nvSpPr>
        <p:spPr>
          <a:xfrm>
            <a:off x="0" y="0"/>
            <a:ext cx="12192000" cy="1472426"/>
          </a:xfrm>
          <a:custGeom>
            <a:avLst/>
            <a:gdLst/>
            <a:ahLst/>
            <a:cxnLst/>
            <a:rect l="l" t="t" r="r" b="b"/>
            <a:pathLst>
              <a:path w="12192000" h="1472426" extrusionOk="0">
                <a:moveTo>
                  <a:pt x="0" y="0"/>
                </a:moveTo>
                <a:lnTo>
                  <a:pt x="12192000" y="0"/>
                </a:lnTo>
                <a:lnTo>
                  <a:pt x="12192000" y="1071424"/>
                </a:lnTo>
                <a:cubicBezTo>
                  <a:pt x="11515809" y="1071424"/>
                  <a:pt x="11515809" y="477064"/>
                  <a:pt x="10837333" y="477064"/>
                </a:cubicBezTo>
                <a:cubicBezTo>
                  <a:pt x="10161142" y="477064"/>
                  <a:pt x="10161142" y="1283831"/>
                  <a:pt x="9482666" y="1283831"/>
                </a:cubicBezTo>
                <a:cubicBezTo>
                  <a:pt x="8806475" y="1283831"/>
                  <a:pt x="8804191" y="764719"/>
                  <a:pt x="8128000" y="764719"/>
                </a:cubicBezTo>
                <a:cubicBezTo>
                  <a:pt x="7451809" y="764719"/>
                  <a:pt x="7451809" y="1156196"/>
                  <a:pt x="6773334" y="1156196"/>
                </a:cubicBezTo>
                <a:cubicBezTo>
                  <a:pt x="6097143" y="1156196"/>
                  <a:pt x="6097143" y="556121"/>
                  <a:pt x="5418667" y="556121"/>
                </a:cubicBezTo>
                <a:cubicBezTo>
                  <a:pt x="4742476" y="556121"/>
                  <a:pt x="4742476" y="983794"/>
                  <a:pt x="4064000" y="983794"/>
                </a:cubicBezTo>
                <a:cubicBezTo>
                  <a:pt x="3387809" y="983794"/>
                  <a:pt x="3387809" y="665659"/>
                  <a:pt x="2709334" y="665659"/>
                </a:cubicBezTo>
                <a:cubicBezTo>
                  <a:pt x="2033143" y="665659"/>
                  <a:pt x="2033143" y="1472426"/>
                  <a:pt x="1354667" y="1472426"/>
                </a:cubicBezTo>
                <a:cubicBezTo>
                  <a:pt x="678475" y="1472426"/>
                  <a:pt x="678475" y="765671"/>
                  <a:pt x="0" y="7656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8"/>
          <p:cNvSpPr txBox="1">
            <a:spLocks noGrp="1"/>
          </p:cNvSpPr>
          <p:nvPr>
            <p:ph type="subTitle" idx="1"/>
          </p:nvPr>
        </p:nvSpPr>
        <p:spPr>
          <a:xfrm>
            <a:off x="719675" y="2481375"/>
            <a:ext cx="55119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8"/>
          <p:cNvSpPr txBox="1">
            <a:spLocks noGrp="1"/>
          </p:cNvSpPr>
          <p:nvPr>
            <p:ph type="subTitle" idx="2"/>
          </p:nvPr>
        </p:nvSpPr>
        <p:spPr>
          <a:xfrm>
            <a:off x="6568100" y="2481375"/>
            <a:ext cx="48006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accent3"/>
              </a:buClr>
              <a:buSzPts val="2100"/>
              <a:buNone/>
              <a:defRPr sz="2100"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8"/>
          <p:cNvSpPr txBox="1">
            <a:spLocks noGrp="1"/>
          </p:cNvSpPr>
          <p:nvPr>
            <p:ph type="title"/>
          </p:nvPr>
        </p:nvSpPr>
        <p:spPr>
          <a:xfrm>
            <a:off x="415600" y="14315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bril Fatface"/>
              <a:buNone/>
              <a:defRPr sz="4000">
                <a:solidFill>
                  <a:schemeClr val="accen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16" name="Google Shape;316;p8"/>
          <p:cNvSpPr txBox="1">
            <a:spLocks noGrp="1"/>
          </p:cNvSpPr>
          <p:nvPr>
            <p:ph type="body" idx="3"/>
          </p:nvPr>
        </p:nvSpPr>
        <p:spPr>
          <a:xfrm>
            <a:off x="719675" y="3113600"/>
            <a:ext cx="55119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2100"/>
              </a:spcBef>
              <a:spcAft>
                <a:spcPts val="21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317" name="Google Shape;317;p8"/>
          <p:cNvSpPr txBox="1">
            <a:spLocks noGrp="1"/>
          </p:cNvSpPr>
          <p:nvPr>
            <p:ph type="body" idx="4"/>
          </p:nvPr>
        </p:nvSpPr>
        <p:spPr>
          <a:xfrm>
            <a:off x="6568111" y="3101850"/>
            <a:ext cx="48006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2100"/>
              </a:spcBef>
              <a:spcAft>
                <a:spcPts val="21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319" name="Google Shape;319;p8"/>
          <p:cNvSpPr/>
          <p:nvPr/>
        </p:nvSpPr>
        <p:spPr>
          <a:xfrm rot="10800000" flipH="1">
            <a:off x="4622145" y="479354"/>
            <a:ext cx="91483" cy="91480"/>
          </a:xfrm>
          <a:custGeom>
            <a:avLst/>
            <a:gdLst/>
            <a:ahLst/>
            <a:cxnLst/>
            <a:rect l="l" t="t" r="r" b="b"/>
            <a:pathLst>
              <a:path w="36195" h="36194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8"/>
          <p:cNvSpPr/>
          <p:nvPr/>
        </p:nvSpPr>
        <p:spPr>
          <a:xfrm rot="10800000" flipH="1">
            <a:off x="9339898" y="36429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8"/>
          <p:cNvSpPr/>
          <p:nvPr/>
        </p:nvSpPr>
        <p:spPr>
          <a:xfrm rot="10800000" flipH="1">
            <a:off x="3499905" y="36429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8"/>
          <p:cNvSpPr/>
          <p:nvPr/>
        </p:nvSpPr>
        <p:spPr>
          <a:xfrm rot="10800000" flipH="1">
            <a:off x="5670414" y="179017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7"/>
                </a:moveTo>
                <a:cubicBezTo>
                  <a:pt x="51435" y="40005"/>
                  <a:pt x="40005" y="51435"/>
                  <a:pt x="25717" y="51435"/>
                </a:cubicBezTo>
                <a:cubicBezTo>
                  <a:pt x="11430" y="51435"/>
                  <a:pt x="0" y="40005"/>
                  <a:pt x="0" y="25717"/>
                </a:cubicBezTo>
                <a:cubicBezTo>
                  <a:pt x="0" y="11430"/>
                  <a:pt x="11430" y="0"/>
                  <a:pt x="25717" y="0"/>
                </a:cubicBezTo>
                <a:cubicBezTo>
                  <a:pt x="40005" y="0"/>
                  <a:pt x="51435" y="11430"/>
                  <a:pt x="51435" y="2571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8"/>
          <p:cNvSpPr/>
          <p:nvPr/>
        </p:nvSpPr>
        <p:spPr>
          <a:xfrm rot="10800000" flipH="1">
            <a:off x="6914797" y="648441"/>
            <a:ext cx="129999" cy="130002"/>
          </a:xfrm>
          <a:custGeom>
            <a:avLst/>
            <a:gdLst/>
            <a:ahLst/>
            <a:cxnLst/>
            <a:rect l="l" t="t" r="r" b="b"/>
            <a:pathLst>
              <a:path w="51434" h="51435" extrusionOk="0">
                <a:moveTo>
                  <a:pt x="51435" y="25717"/>
                </a:moveTo>
                <a:cubicBezTo>
                  <a:pt x="51435" y="40005"/>
                  <a:pt x="40005" y="51435"/>
                  <a:pt x="25717" y="51435"/>
                </a:cubicBezTo>
                <a:cubicBezTo>
                  <a:pt x="11430" y="51435"/>
                  <a:pt x="0" y="40005"/>
                  <a:pt x="0" y="25717"/>
                </a:cubicBezTo>
                <a:cubicBezTo>
                  <a:pt x="0" y="11430"/>
                  <a:pt x="11430" y="0"/>
                  <a:pt x="25717" y="0"/>
                </a:cubicBezTo>
                <a:cubicBezTo>
                  <a:pt x="40005" y="0"/>
                  <a:pt x="51435" y="11430"/>
                  <a:pt x="51435" y="2571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8"/>
          <p:cNvSpPr/>
          <p:nvPr/>
        </p:nvSpPr>
        <p:spPr>
          <a:xfrm rot="10800000" flipH="1">
            <a:off x="2122387" y="161979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8"/>
          <p:cNvSpPr/>
          <p:nvPr/>
        </p:nvSpPr>
        <p:spPr>
          <a:xfrm rot="10800000" flipH="1">
            <a:off x="10334502" y="342596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8"/>
          <p:cNvSpPr/>
          <p:nvPr/>
        </p:nvSpPr>
        <p:spPr>
          <a:xfrm rot="10800000" flipH="1">
            <a:off x="4542673" y="36734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7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2"/>
                  <a:pt x="0" y="18097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7620"/>
                  <a:pt x="36195" y="1809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8"/>
          <p:cNvSpPr/>
          <p:nvPr/>
        </p:nvSpPr>
        <p:spPr>
          <a:xfrm rot="10800000" flipH="1">
            <a:off x="8562035" y="113798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8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7620"/>
                  <a:pt x="36195" y="1809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8"/>
          <p:cNvSpPr/>
          <p:nvPr/>
        </p:nvSpPr>
        <p:spPr>
          <a:xfrm rot="10800000" flipH="1">
            <a:off x="872798" y="94529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8"/>
          <p:cNvSpPr/>
          <p:nvPr/>
        </p:nvSpPr>
        <p:spPr>
          <a:xfrm rot="10800000" flipH="1">
            <a:off x="1269653" y="825184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8"/>
          <p:cNvSpPr/>
          <p:nvPr/>
        </p:nvSpPr>
        <p:spPr>
          <a:xfrm rot="10800000" flipH="1">
            <a:off x="527140" y="509177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8"/>
          <p:cNvSpPr/>
          <p:nvPr/>
        </p:nvSpPr>
        <p:spPr>
          <a:xfrm rot="10800000" flipH="1">
            <a:off x="11839652" y="542771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8"/>
          <p:cNvSpPr/>
          <p:nvPr/>
        </p:nvSpPr>
        <p:spPr>
          <a:xfrm rot="10800000" flipH="1">
            <a:off x="11325337" y="326499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9"/>
          <p:cNvSpPr/>
          <p:nvPr/>
        </p:nvSpPr>
        <p:spPr>
          <a:xfrm>
            <a:off x="0" y="2905654"/>
            <a:ext cx="12179336" cy="3489008"/>
          </a:xfrm>
          <a:custGeom>
            <a:avLst/>
            <a:gdLst/>
            <a:ahLst/>
            <a:cxnLst/>
            <a:rect l="l" t="t" r="r" b="b"/>
            <a:pathLst>
              <a:path w="12364808" h="3489008" extrusionOk="0">
                <a:moveTo>
                  <a:pt x="0" y="0"/>
                </a:moveTo>
                <a:lnTo>
                  <a:pt x="0" y="2631758"/>
                </a:lnTo>
                <a:cubicBezTo>
                  <a:pt x="687963" y="2631758"/>
                  <a:pt x="687963" y="3489008"/>
                  <a:pt x="1373610" y="3489008"/>
                </a:cubicBezTo>
                <a:cubicBezTo>
                  <a:pt x="2061574" y="3489960"/>
                  <a:pt x="2061574" y="2486978"/>
                  <a:pt x="2749537" y="2486978"/>
                </a:cubicBezTo>
                <a:cubicBezTo>
                  <a:pt x="3437500" y="2486978"/>
                  <a:pt x="3437500" y="3001328"/>
                  <a:pt x="4123147" y="3001328"/>
                </a:cubicBezTo>
                <a:cubicBezTo>
                  <a:pt x="4811111" y="3001328"/>
                  <a:pt x="4811111" y="2398395"/>
                  <a:pt x="5496758" y="2398395"/>
                </a:cubicBezTo>
                <a:cubicBezTo>
                  <a:pt x="6184721" y="2398395"/>
                  <a:pt x="6184721" y="3173730"/>
                  <a:pt x="6870368" y="3173730"/>
                </a:cubicBezTo>
                <a:cubicBezTo>
                  <a:pt x="7558331" y="3173730"/>
                  <a:pt x="7558331" y="2633663"/>
                  <a:pt x="8243978" y="2633663"/>
                </a:cubicBezTo>
                <a:cubicBezTo>
                  <a:pt x="8929625" y="2633663"/>
                  <a:pt x="8931942" y="3300413"/>
                  <a:pt x="9617589" y="3300413"/>
                </a:cubicBezTo>
                <a:cubicBezTo>
                  <a:pt x="10305552" y="3300413"/>
                  <a:pt x="10305552" y="2302193"/>
                  <a:pt x="10991199" y="2302193"/>
                </a:cubicBezTo>
                <a:cubicBezTo>
                  <a:pt x="11679163" y="2302193"/>
                  <a:pt x="11679163" y="3088005"/>
                  <a:pt x="12364809" y="3088005"/>
                </a:cubicBezTo>
                <a:lnTo>
                  <a:pt x="1236480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9"/>
          <p:cNvSpPr/>
          <p:nvPr/>
        </p:nvSpPr>
        <p:spPr>
          <a:xfrm>
            <a:off x="0" y="0"/>
            <a:ext cx="12192000" cy="6129867"/>
          </a:xfrm>
          <a:custGeom>
            <a:avLst/>
            <a:gdLst/>
            <a:ahLst/>
            <a:cxnLst/>
            <a:rect l="l" t="t" r="r" b="b"/>
            <a:pathLst>
              <a:path w="12192000" h="6129867" extrusionOk="0">
                <a:moveTo>
                  <a:pt x="0" y="0"/>
                </a:moveTo>
                <a:lnTo>
                  <a:pt x="12192000" y="0"/>
                </a:lnTo>
                <a:lnTo>
                  <a:pt x="12192000" y="3003592"/>
                </a:lnTo>
                <a:lnTo>
                  <a:pt x="12185084" y="3003592"/>
                </a:lnTo>
                <a:lnTo>
                  <a:pt x="12185084" y="5728865"/>
                </a:lnTo>
                <a:cubicBezTo>
                  <a:pt x="11509276" y="5728865"/>
                  <a:pt x="11509276" y="5134505"/>
                  <a:pt x="10831185" y="5134505"/>
                </a:cubicBezTo>
                <a:cubicBezTo>
                  <a:pt x="10155378" y="5134505"/>
                  <a:pt x="10155378" y="5941272"/>
                  <a:pt x="9477287" y="5941272"/>
                </a:cubicBezTo>
                <a:cubicBezTo>
                  <a:pt x="8801480" y="5941272"/>
                  <a:pt x="8799197" y="5422160"/>
                  <a:pt x="8123390" y="5422160"/>
                </a:cubicBezTo>
                <a:cubicBezTo>
                  <a:pt x="7447582" y="5422160"/>
                  <a:pt x="7447582" y="5813637"/>
                  <a:pt x="6769492" y="5813637"/>
                </a:cubicBezTo>
                <a:cubicBezTo>
                  <a:pt x="6093684" y="5813637"/>
                  <a:pt x="6093684" y="5213562"/>
                  <a:pt x="5415593" y="5213562"/>
                </a:cubicBezTo>
                <a:cubicBezTo>
                  <a:pt x="4739787" y="5213562"/>
                  <a:pt x="4739787" y="5641235"/>
                  <a:pt x="4061695" y="5641235"/>
                </a:cubicBezTo>
                <a:cubicBezTo>
                  <a:pt x="3385887" y="5641235"/>
                  <a:pt x="3385887" y="5323100"/>
                  <a:pt x="2707797" y="5323100"/>
                </a:cubicBezTo>
                <a:cubicBezTo>
                  <a:pt x="2031989" y="5323100"/>
                  <a:pt x="2031989" y="6129867"/>
                  <a:pt x="1353898" y="6129867"/>
                </a:cubicBezTo>
                <a:cubicBezTo>
                  <a:pt x="678091" y="6129867"/>
                  <a:pt x="678091" y="5423112"/>
                  <a:pt x="0" y="5423112"/>
                </a:cubicBezTo>
                <a:lnTo>
                  <a:pt x="0" y="3003592"/>
                </a:lnTo>
                <a:lnTo>
                  <a:pt x="0" y="26399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9"/>
          <p:cNvSpPr txBox="1">
            <a:spLocks noGrp="1"/>
          </p:cNvSpPr>
          <p:nvPr>
            <p:ph type="subTitle" idx="1"/>
          </p:nvPr>
        </p:nvSpPr>
        <p:spPr>
          <a:xfrm>
            <a:off x="5721877" y="1147875"/>
            <a:ext cx="47688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8" name="Google Shape;338;p9"/>
          <p:cNvSpPr txBox="1">
            <a:spLocks noGrp="1"/>
          </p:cNvSpPr>
          <p:nvPr>
            <p:ph type="title"/>
          </p:nvPr>
        </p:nvSpPr>
        <p:spPr>
          <a:xfrm>
            <a:off x="872800" y="1355375"/>
            <a:ext cx="4247400" cy="201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39" name="Google Shape;339;p9"/>
          <p:cNvSpPr txBox="1">
            <a:spLocks noGrp="1"/>
          </p:cNvSpPr>
          <p:nvPr>
            <p:ph type="body" idx="2"/>
          </p:nvPr>
        </p:nvSpPr>
        <p:spPr>
          <a:xfrm>
            <a:off x="5721875" y="1752600"/>
            <a:ext cx="5687100" cy="3111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2100"/>
              </a:spcBef>
              <a:spcAft>
                <a:spcPts val="21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341" name="Google Shape;341;p9"/>
          <p:cNvSpPr/>
          <p:nvPr/>
        </p:nvSpPr>
        <p:spPr>
          <a:xfrm>
            <a:off x="4622145" y="5906864"/>
            <a:ext cx="91483" cy="91480"/>
          </a:xfrm>
          <a:custGeom>
            <a:avLst/>
            <a:gdLst/>
            <a:ahLst/>
            <a:cxnLst/>
            <a:rect l="l" t="t" r="r" b="b"/>
            <a:pathLst>
              <a:path w="36195" h="36194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9"/>
          <p:cNvSpPr/>
          <p:nvPr/>
        </p:nvSpPr>
        <p:spPr>
          <a:xfrm>
            <a:off x="9339898" y="627773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9"/>
          <p:cNvSpPr/>
          <p:nvPr/>
        </p:nvSpPr>
        <p:spPr>
          <a:xfrm>
            <a:off x="3499905" y="627773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9"/>
          <p:cNvSpPr/>
          <p:nvPr/>
        </p:nvSpPr>
        <p:spPr>
          <a:xfrm>
            <a:off x="5518014" y="6321082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7"/>
                </a:moveTo>
                <a:cubicBezTo>
                  <a:pt x="51435" y="40005"/>
                  <a:pt x="40005" y="51435"/>
                  <a:pt x="25717" y="51435"/>
                </a:cubicBezTo>
                <a:cubicBezTo>
                  <a:pt x="11430" y="51435"/>
                  <a:pt x="0" y="40005"/>
                  <a:pt x="0" y="25717"/>
                </a:cubicBezTo>
                <a:cubicBezTo>
                  <a:pt x="0" y="11430"/>
                  <a:pt x="11430" y="0"/>
                  <a:pt x="25717" y="0"/>
                </a:cubicBezTo>
                <a:cubicBezTo>
                  <a:pt x="40005" y="0"/>
                  <a:pt x="51435" y="11430"/>
                  <a:pt x="51435" y="2571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9"/>
          <p:cNvSpPr/>
          <p:nvPr/>
        </p:nvSpPr>
        <p:spPr>
          <a:xfrm>
            <a:off x="6914797" y="6080255"/>
            <a:ext cx="129999" cy="130002"/>
          </a:xfrm>
          <a:custGeom>
            <a:avLst/>
            <a:gdLst/>
            <a:ahLst/>
            <a:cxnLst/>
            <a:rect l="l" t="t" r="r" b="b"/>
            <a:pathLst>
              <a:path w="51434" h="51435" extrusionOk="0">
                <a:moveTo>
                  <a:pt x="51435" y="25717"/>
                </a:moveTo>
                <a:cubicBezTo>
                  <a:pt x="51435" y="40005"/>
                  <a:pt x="40005" y="51435"/>
                  <a:pt x="25717" y="51435"/>
                </a:cubicBezTo>
                <a:cubicBezTo>
                  <a:pt x="11430" y="51435"/>
                  <a:pt x="0" y="40005"/>
                  <a:pt x="0" y="25717"/>
                </a:cubicBezTo>
                <a:cubicBezTo>
                  <a:pt x="0" y="11430"/>
                  <a:pt x="11430" y="0"/>
                  <a:pt x="25717" y="0"/>
                </a:cubicBezTo>
                <a:cubicBezTo>
                  <a:pt x="40005" y="0"/>
                  <a:pt x="51435" y="11430"/>
                  <a:pt x="51435" y="2571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9"/>
          <p:cNvSpPr/>
          <p:nvPr/>
        </p:nvSpPr>
        <p:spPr>
          <a:xfrm>
            <a:off x="2122387" y="6566720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9"/>
          <p:cNvSpPr/>
          <p:nvPr/>
        </p:nvSpPr>
        <p:spPr>
          <a:xfrm>
            <a:off x="10334502" y="6386103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9"/>
          <p:cNvSpPr/>
          <p:nvPr/>
        </p:nvSpPr>
        <p:spPr>
          <a:xfrm>
            <a:off x="4542673" y="6730484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7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2"/>
                  <a:pt x="0" y="18097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7620"/>
                  <a:pt x="36195" y="1809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9"/>
          <p:cNvSpPr/>
          <p:nvPr/>
        </p:nvSpPr>
        <p:spPr>
          <a:xfrm>
            <a:off x="8562035" y="6653420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8"/>
                </a:moveTo>
                <a:cubicBezTo>
                  <a:pt x="36195" y="28575"/>
                  <a:pt x="27622" y="36195"/>
                  <a:pt x="18097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2" y="0"/>
                  <a:pt x="18097" y="0"/>
                </a:cubicBezTo>
                <a:cubicBezTo>
                  <a:pt x="27622" y="0"/>
                  <a:pt x="36195" y="7620"/>
                  <a:pt x="36195" y="1809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9"/>
          <p:cNvSpPr/>
          <p:nvPr/>
        </p:nvSpPr>
        <p:spPr>
          <a:xfrm>
            <a:off x="872798" y="6634170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9"/>
          <p:cNvSpPr/>
          <p:nvPr/>
        </p:nvSpPr>
        <p:spPr>
          <a:xfrm>
            <a:off x="2641253" y="5713434"/>
            <a:ext cx="91480" cy="91480"/>
          </a:xfrm>
          <a:custGeom>
            <a:avLst/>
            <a:gdLst/>
            <a:ahLst/>
            <a:cxnLst/>
            <a:rect l="l" t="t" r="r" b="b"/>
            <a:pathLst>
              <a:path w="36194" h="36194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9"/>
          <p:cNvSpPr/>
          <p:nvPr/>
        </p:nvSpPr>
        <p:spPr>
          <a:xfrm>
            <a:off x="527140" y="6291745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9"/>
          <p:cNvSpPr/>
          <p:nvPr/>
        </p:nvSpPr>
        <p:spPr>
          <a:xfrm>
            <a:off x="11534852" y="5804928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9"/>
          <p:cNvSpPr/>
          <p:nvPr/>
        </p:nvSpPr>
        <p:spPr>
          <a:xfrm>
            <a:off x="11325337" y="6474423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">
    <p:bg>
      <p:bgPr>
        <a:solidFill>
          <a:schemeClr val="lt1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"/>
          <p:cNvSpPr/>
          <p:nvPr/>
        </p:nvSpPr>
        <p:spPr>
          <a:xfrm rot="-5400000">
            <a:off x="-2485080" y="2570464"/>
            <a:ext cx="6857995" cy="1717076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403" name="Google Shape;403;p12"/>
          <p:cNvSpPr txBox="1">
            <a:spLocks noGrp="1"/>
          </p:cNvSpPr>
          <p:nvPr>
            <p:ph type="subTitle" idx="1"/>
          </p:nvPr>
        </p:nvSpPr>
        <p:spPr>
          <a:xfrm>
            <a:off x="4065606" y="1729975"/>
            <a:ext cx="64068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04" name="Google Shape;404;p12"/>
          <p:cNvSpPr txBox="1">
            <a:spLocks noGrp="1"/>
          </p:cNvSpPr>
          <p:nvPr>
            <p:ph type="subTitle" idx="2"/>
          </p:nvPr>
        </p:nvSpPr>
        <p:spPr>
          <a:xfrm>
            <a:off x="4065606" y="3334868"/>
            <a:ext cx="64068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05" name="Google Shape;405;p12"/>
          <p:cNvSpPr txBox="1">
            <a:spLocks noGrp="1"/>
          </p:cNvSpPr>
          <p:nvPr>
            <p:ph type="subTitle" idx="3"/>
          </p:nvPr>
        </p:nvSpPr>
        <p:spPr>
          <a:xfrm>
            <a:off x="4065606" y="4939762"/>
            <a:ext cx="64068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06" name="Google Shape;406;p12"/>
          <p:cNvSpPr txBox="1">
            <a:spLocks noGrp="1"/>
          </p:cNvSpPr>
          <p:nvPr>
            <p:ph type="title"/>
          </p:nvPr>
        </p:nvSpPr>
        <p:spPr>
          <a:xfrm>
            <a:off x="2148425" y="593375"/>
            <a:ext cx="82296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07" name="Google Shape;407;p12"/>
          <p:cNvSpPr txBox="1">
            <a:spLocks noGrp="1"/>
          </p:cNvSpPr>
          <p:nvPr>
            <p:ph type="body" idx="4"/>
          </p:nvPr>
        </p:nvSpPr>
        <p:spPr>
          <a:xfrm>
            <a:off x="4065600" y="2167925"/>
            <a:ext cx="64068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08" name="Google Shape;408;p12"/>
          <p:cNvSpPr txBox="1">
            <a:spLocks noGrp="1"/>
          </p:cNvSpPr>
          <p:nvPr>
            <p:ph type="body" idx="5"/>
          </p:nvPr>
        </p:nvSpPr>
        <p:spPr>
          <a:xfrm>
            <a:off x="4065600" y="3761388"/>
            <a:ext cx="6406800" cy="92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09" name="Google Shape;409;p12"/>
          <p:cNvSpPr txBox="1">
            <a:spLocks noGrp="1"/>
          </p:cNvSpPr>
          <p:nvPr>
            <p:ph type="body" idx="6"/>
          </p:nvPr>
        </p:nvSpPr>
        <p:spPr>
          <a:xfrm>
            <a:off x="4065600" y="5353050"/>
            <a:ext cx="6407700" cy="92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11" name="Google Shape;411;p12"/>
          <p:cNvSpPr/>
          <p:nvPr/>
        </p:nvSpPr>
        <p:spPr>
          <a:xfrm rot="-5400000">
            <a:off x="-2620843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412" name="Google Shape;412;p12"/>
          <p:cNvSpPr/>
          <p:nvPr/>
        </p:nvSpPr>
        <p:spPr>
          <a:xfrm>
            <a:off x="10356389" y="3248613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12"/>
          <p:cNvSpPr/>
          <p:nvPr/>
        </p:nvSpPr>
        <p:spPr>
          <a:xfrm>
            <a:off x="10202262" y="4428653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8"/>
                </a:moveTo>
                <a:cubicBezTo>
                  <a:pt x="51435" y="39921"/>
                  <a:pt x="39921" y="51435"/>
                  <a:pt x="25718" y="51435"/>
                </a:cubicBezTo>
                <a:cubicBezTo>
                  <a:pt x="11514" y="51435"/>
                  <a:pt x="0" y="39921"/>
                  <a:pt x="0" y="25718"/>
                </a:cubicBezTo>
                <a:cubicBezTo>
                  <a:pt x="0" y="11514"/>
                  <a:pt x="11514" y="0"/>
                  <a:pt x="25718" y="0"/>
                </a:cubicBezTo>
                <a:cubicBezTo>
                  <a:pt x="39921" y="0"/>
                  <a:pt x="51435" y="11514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12"/>
          <p:cNvSpPr/>
          <p:nvPr/>
        </p:nvSpPr>
        <p:spPr>
          <a:xfrm>
            <a:off x="10334714" y="1449653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12"/>
          <p:cNvSpPr/>
          <p:nvPr/>
        </p:nvSpPr>
        <p:spPr>
          <a:xfrm>
            <a:off x="10286549" y="2451483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2"/>
          <p:cNvSpPr/>
          <p:nvPr/>
        </p:nvSpPr>
        <p:spPr>
          <a:xfrm>
            <a:off x="10351573" y="5177616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2"/>
          <p:cNvSpPr/>
          <p:nvPr/>
        </p:nvSpPr>
        <p:spPr>
          <a:xfrm>
            <a:off x="11383347" y="411961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2"/>
          <p:cNvSpPr/>
          <p:nvPr/>
        </p:nvSpPr>
        <p:spPr>
          <a:xfrm>
            <a:off x="11491719" y="2313428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12"/>
          <p:cNvSpPr/>
          <p:nvPr/>
        </p:nvSpPr>
        <p:spPr>
          <a:xfrm>
            <a:off x="11535065" y="868478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12"/>
          <p:cNvSpPr/>
          <p:nvPr/>
        </p:nvSpPr>
        <p:spPr>
          <a:xfrm>
            <a:off x="11325549" y="1537973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2"/>
          <p:cNvSpPr/>
          <p:nvPr/>
        </p:nvSpPr>
        <p:spPr>
          <a:xfrm>
            <a:off x="11060642" y="3281540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2"/>
          <p:cNvSpPr/>
          <p:nvPr/>
        </p:nvSpPr>
        <p:spPr>
          <a:xfrm>
            <a:off x="11792136" y="5335752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2"/>
          <p:cNvSpPr/>
          <p:nvPr/>
        </p:nvSpPr>
        <p:spPr>
          <a:xfrm>
            <a:off x="10995005" y="5244236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2"/>
          <p:cNvSpPr/>
          <p:nvPr/>
        </p:nvSpPr>
        <p:spPr>
          <a:xfrm>
            <a:off x="12049919" y="6240328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ext and Image">
  <p:cSld name="CUSTOM_9">
    <p:bg>
      <p:bgPr>
        <a:solidFill>
          <a:schemeClr val="lt1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3"/>
          <p:cNvSpPr txBox="1">
            <a:spLocks noGrp="1"/>
          </p:cNvSpPr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highlight>
                  <a:schemeClr val="l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428" name="Google Shape;428;p13"/>
          <p:cNvSpPr txBox="1">
            <a:spLocks noGrp="1"/>
          </p:cNvSpPr>
          <p:nvPr>
            <p:ph type="subTitle" idx="1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30" name="Google Shape;430;p13"/>
          <p:cNvSpPr/>
          <p:nvPr/>
        </p:nvSpPr>
        <p:spPr>
          <a:xfrm>
            <a:off x="5297414" y="317715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3"/>
          <p:cNvSpPr/>
          <p:nvPr/>
        </p:nvSpPr>
        <p:spPr>
          <a:xfrm>
            <a:off x="5143287" y="4357191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8"/>
                </a:moveTo>
                <a:cubicBezTo>
                  <a:pt x="51435" y="39921"/>
                  <a:pt x="39921" y="51435"/>
                  <a:pt x="25718" y="51435"/>
                </a:cubicBezTo>
                <a:cubicBezTo>
                  <a:pt x="11514" y="51435"/>
                  <a:pt x="0" y="39921"/>
                  <a:pt x="0" y="25718"/>
                </a:cubicBezTo>
                <a:cubicBezTo>
                  <a:pt x="0" y="11514"/>
                  <a:pt x="11514" y="0"/>
                  <a:pt x="25718" y="0"/>
                </a:cubicBezTo>
                <a:cubicBezTo>
                  <a:pt x="39921" y="0"/>
                  <a:pt x="51435" y="11514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3"/>
          <p:cNvSpPr/>
          <p:nvPr/>
        </p:nvSpPr>
        <p:spPr>
          <a:xfrm>
            <a:off x="5275739" y="1378190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13"/>
          <p:cNvSpPr/>
          <p:nvPr/>
        </p:nvSpPr>
        <p:spPr>
          <a:xfrm>
            <a:off x="5227574" y="2380021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3"/>
          <p:cNvSpPr/>
          <p:nvPr/>
        </p:nvSpPr>
        <p:spPr>
          <a:xfrm>
            <a:off x="5292598" y="5106154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3"/>
          <p:cNvSpPr/>
          <p:nvPr/>
        </p:nvSpPr>
        <p:spPr>
          <a:xfrm>
            <a:off x="6324372" y="4048148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13"/>
          <p:cNvSpPr/>
          <p:nvPr/>
        </p:nvSpPr>
        <p:spPr>
          <a:xfrm>
            <a:off x="6432744" y="2241966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3"/>
          <p:cNvSpPr/>
          <p:nvPr/>
        </p:nvSpPr>
        <p:spPr>
          <a:xfrm>
            <a:off x="6476090" y="797016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13"/>
          <p:cNvSpPr/>
          <p:nvPr/>
        </p:nvSpPr>
        <p:spPr>
          <a:xfrm>
            <a:off x="6266574" y="1466511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3"/>
          <p:cNvSpPr/>
          <p:nvPr/>
        </p:nvSpPr>
        <p:spPr>
          <a:xfrm>
            <a:off x="6001667" y="3210078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3"/>
          <p:cNvSpPr/>
          <p:nvPr/>
        </p:nvSpPr>
        <p:spPr>
          <a:xfrm>
            <a:off x="6733161" y="5264289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3"/>
          <p:cNvSpPr/>
          <p:nvPr/>
        </p:nvSpPr>
        <p:spPr>
          <a:xfrm>
            <a:off x="5936030" y="5172773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3"/>
          <p:cNvSpPr/>
          <p:nvPr/>
        </p:nvSpPr>
        <p:spPr>
          <a:xfrm>
            <a:off x="6990944" y="6168866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3"/>
          <p:cNvSpPr/>
          <p:nvPr/>
        </p:nvSpPr>
        <p:spPr>
          <a:xfrm rot="10800000">
            <a:off x="4226325" y="3629837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13"/>
          <p:cNvSpPr/>
          <p:nvPr/>
        </p:nvSpPr>
        <p:spPr>
          <a:xfrm rot="10800000">
            <a:off x="4467123" y="2536467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8"/>
                </a:moveTo>
                <a:cubicBezTo>
                  <a:pt x="51435" y="39921"/>
                  <a:pt x="39921" y="51435"/>
                  <a:pt x="25718" y="51435"/>
                </a:cubicBezTo>
                <a:cubicBezTo>
                  <a:pt x="11514" y="51435"/>
                  <a:pt x="0" y="39921"/>
                  <a:pt x="0" y="25718"/>
                </a:cubicBezTo>
                <a:cubicBezTo>
                  <a:pt x="0" y="11514"/>
                  <a:pt x="11514" y="0"/>
                  <a:pt x="25718" y="0"/>
                </a:cubicBezTo>
                <a:cubicBezTo>
                  <a:pt x="39921" y="0"/>
                  <a:pt x="51435" y="11514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3"/>
          <p:cNvSpPr/>
          <p:nvPr/>
        </p:nvSpPr>
        <p:spPr>
          <a:xfrm rot="10800000">
            <a:off x="4334668" y="5515467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3"/>
          <p:cNvSpPr/>
          <p:nvPr/>
        </p:nvSpPr>
        <p:spPr>
          <a:xfrm rot="10800000">
            <a:off x="4421352" y="4552154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13"/>
          <p:cNvSpPr/>
          <p:nvPr/>
        </p:nvSpPr>
        <p:spPr>
          <a:xfrm rot="10800000">
            <a:off x="4390035" y="1859725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13"/>
          <p:cNvSpPr/>
          <p:nvPr/>
        </p:nvSpPr>
        <p:spPr>
          <a:xfrm rot="10800000">
            <a:off x="3199367" y="2758839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13"/>
          <p:cNvSpPr/>
          <p:nvPr/>
        </p:nvSpPr>
        <p:spPr>
          <a:xfrm rot="10800000">
            <a:off x="3090995" y="4565022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13"/>
          <p:cNvSpPr/>
          <p:nvPr/>
        </p:nvSpPr>
        <p:spPr>
          <a:xfrm rot="10800000">
            <a:off x="3134317" y="6096642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13"/>
          <p:cNvSpPr/>
          <p:nvPr/>
        </p:nvSpPr>
        <p:spPr>
          <a:xfrm rot="10800000">
            <a:off x="3416059" y="5499371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3"/>
          <p:cNvSpPr/>
          <p:nvPr/>
        </p:nvSpPr>
        <p:spPr>
          <a:xfrm rot="10800000">
            <a:off x="3680966" y="3755801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13"/>
          <p:cNvSpPr/>
          <p:nvPr/>
        </p:nvSpPr>
        <p:spPr>
          <a:xfrm rot="10800000">
            <a:off x="2790578" y="1542698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3"/>
          <p:cNvSpPr/>
          <p:nvPr/>
        </p:nvSpPr>
        <p:spPr>
          <a:xfrm rot="10800000">
            <a:off x="3712897" y="1759401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13"/>
          <p:cNvSpPr/>
          <p:nvPr/>
        </p:nvSpPr>
        <p:spPr>
          <a:xfrm rot="10800000">
            <a:off x="2691687" y="797016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3"/>
          <p:cNvSpPr/>
          <p:nvPr/>
        </p:nvSpPr>
        <p:spPr>
          <a:xfrm>
            <a:off x="565414" y="3234926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13"/>
          <p:cNvSpPr/>
          <p:nvPr/>
        </p:nvSpPr>
        <p:spPr>
          <a:xfrm>
            <a:off x="411287" y="4414966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8"/>
                </a:moveTo>
                <a:cubicBezTo>
                  <a:pt x="51435" y="39921"/>
                  <a:pt x="39921" y="51435"/>
                  <a:pt x="25718" y="51435"/>
                </a:cubicBezTo>
                <a:cubicBezTo>
                  <a:pt x="11514" y="51435"/>
                  <a:pt x="0" y="39921"/>
                  <a:pt x="0" y="25718"/>
                </a:cubicBezTo>
                <a:cubicBezTo>
                  <a:pt x="0" y="11514"/>
                  <a:pt x="11514" y="0"/>
                  <a:pt x="25718" y="0"/>
                </a:cubicBezTo>
                <a:cubicBezTo>
                  <a:pt x="39921" y="0"/>
                  <a:pt x="51435" y="11514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13"/>
          <p:cNvSpPr/>
          <p:nvPr/>
        </p:nvSpPr>
        <p:spPr>
          <a:xfrm>
            <a:off x="543739" y="1435965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13"/>
          <p:cNvSpPr/>
          <p:nvPr/>
        </p:nvSpPr>
        <p:spPr>
          <a:xfrm>
            <a:off x="495574" y="2437796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13"/>
          <p:cNvSpPr/>
          <p:nvPr/>
        </p:nvSpPr>
        <p:spPr>
          <a:xfrm>
            <a:off x="560598" y="5163929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13"/>
          <p:cNvSpPr/>
          <p:nvPr/>
        </p:nvSpPr>
        <p:spPr>
          <a:xfrm>
            <a:off x="1592372" y="4105923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13"/>
          <p:cNvSpPr/>
          <p:nvPr/>
        </p:nvSpPr>
        <p:spPr>
          <a:xfrm>
            <a:off x="1700744" y="229974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13"/>
          <p:cNvSpPr/>
          <p:nvPr/>
        </p:nvSpPr>
        <p:spPr>
          <a:xfrm>
            <a:off x="1744090" y="854791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13"/>
          <p:cNvSpPr/>
          <p:nvPr/>
        </p:nvSpPr>
        <p:spPr>
          <a:xfrm>
            <a:off x="1534574" y="1524286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13"/>
          <p:cNvSpPr/>
          <p:nvPr/>
        </p:nvSpPr>
        <p:spPr>
          <a:xfrm>
            <a:off x="1269667" y="3267853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3"/>
          <p:cNvSpPr/>
          <p:nvPr/>
        </p:nvSpPr>
        <p:spPr>
          <a:xfrm>
            <a:off x="2001161" y="532206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13"/>
          <p:cNvSpPr/>
          <p:nvPr/>
        </p:nvSpPr>
        <p:spPr>
          <a:xfrm>
            <a:off x="1204030" y="5230548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13"/>
          <p:cNvSpPr/>
          <p:nvPr/>
        </p:nvSpPr>
        <p:spPr>
          <a:xfrm>
            <a:off x="2258944" y="6226641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Percentages">
  <p:cSld name="CUSTOM_11"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5"/>
          <p:cNvSpPr/>
          <p:nvPr/>
        </p:nvSpPr>
        <p:spPr>
          <a:xfrm>
            <a:off x="-3675" y="-33125"/>
            <a:ext cx="12189000" cy="101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14" name="Google Shape;514;p15"/>
          <p:cNvSpPr/>
          <p:nvPr/>
        </p:nvSpPr>
        <p:spPr>
          <a:xfrm>
            <a:off x="0" y="3362854"/>
            <a:ext cx="12179336" cy="3489008"/>
          </a:xfrm>
          <a:custGeom>
            <a:avLst/>
            <a:gdLst/>
            <a:ahLst/>
            <a:cxnLst/>
            <a:rect l="l" t="t" r="r" b="b"/>
            <a:pathLst>
              <a:path w="12364808" h="3489008" extrusionOk="0">
                <a:moveTo>
                  <a:pt x="0" y="0"/>
                </a:moveTo>
                <a:lnTo>
                  <a:pt x="0" y="2631758"/>
                </a:lnTo>
                <a:cubicBezTo>
                  <a:pt x="687963" y="2631758"/>
                  <a:pt x="687963" y="3489008"/>
                  <a:pt x="1373610" y="3489008"/>
                </a:cubicBezTo>
                <a:cubicBezTo>
                  <a:pt x="2061574" y="3489960"/>
                  <a:pt x="2061574" y="2486978"/>
                  <a:pt x="2749537" y="2486978"/>
                </a:cubicBezTo>
                <a:cubicBezTo>
                  <a:pt x="3437500" y="2486978"/>
                  <a:pt x="3437500" y="3001328"/>
                  <a:pt x="4123147" y="3001328"/>
                </a:cubicBezTo>
                <a:cubicBezTo>
                  <a:pt x="4811111" y="3001328"/>
                  <a:pt x="4811111" y="2398395"/>
                  <a:pt x="5496758" y="2398395"/>
                </a:cubicBezTo>
                <a:cubicBezTo>
                  <a:pt x="6184721" y="2398395"/>
                  <a:pt x="6184721" y="3173730"/>
                  <a:pt x="6870368" y="3173730"/>
                </a:cubicBezTo>
                <a:cubicBezTo>
                  <a:pt x="7558331" y="3173730"/>
                  <a:pt x="7558331" y="2633663"/>
                  <a:pt x="8243978" y="2633663"/>
                </a:cubicBezTo>
                <a:cubicBezTo>
                  <a:pt x="8929625" y="2633663"/>
                  <a:pt x="8931942" y="3300413"/>
                  <a:pt x="9617589" y="3300413"/>
                </a:cubicBezTo>
                <a:cubicBezTo>
                  <a:pt x="10305552" y="3300413"/>
                  <a:pt x="10305552" y="2302193"/>
                  <a:pt x="10991199" y="2302193"/>
                </a:cubicBezTo>
                <a:cubicBezTo>
                  <a:pt x="11679163" y="2302193"/>
                  <a:pt x="11679163" y="3088005"/>
                  <a:pt x="12364809" y="3088005"/>
                </a:cubicBezTo>
                <a:lnTo>
                  <a:pt x="1236480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15"/>
          <p:cNvSpPr/>
          <p:nvPr/>
        </p:nvSpPr>
        <p:spPr>
          <a:xfrm>
            <a:off x="-3675" y="457200"/>
            <a:ext cx="12192000" cy="6129867"/>
          </a:xfrm>
          <a:custGeom>
            <a:avLst/>
            <a:gdLst/>
            <a:ahLst/>
            <a:cxnLst/>
            <a:rect l="l" t="t" r="r" b="b"/>
            <a:pathLst>
              <a:path w="12192000" h="6129867" extrusionOk="0">
                <a:moveTo>
                  <a:pt x="0" y="0"/>
                </a:moveTo>
                <a:lnTo>
                  <a:pt x="12192000" y="0"/>
                </a:lnTo>
                <a:lnTo>
                  <a:pt x="12192000" y="3003592"/>
                </a:lnTo>
                <a:lnTo>
                  <a:pt x="12185084" y="3003592"/>
                </a:lnTo>
                <a:lnTo>
                  <a:pt x="12185084" y="5728865"/>
                </a:lnTo>
                <a:cubicBezTo>
                  <a:pt x="11509276" y="5728865"/>
                  <a:pt x="11509276" y="5134505"/>
                  <a:pt x="10831185" y="5134505"/>
                </a:cubicBezTo>
                <a:cubicBezTo>
                  <a:pt x="10155378" y="5134505"/>
                  <a:pt x="10155378" y="5941272"/>
                  <a:pt x="9477287" y="5941272"/>
                </a:cubicBezTo>
                <a:cubicBezTo>
                  <a:pt x="8801480" y="5941272"/>
                  <a:pt x="8799197" y="5422160"/>
                  <a:pt x="8123390" y="5422160"/>
                </a:cubicBezTo>
                <a:cubicBezTo>
                  <a:pt x="7447582" y="5422160"/>
                  <a:pt x="7447582" y="5813637"/>
                  <a:pt x="6769492" y="5813637"/>
                </a:cubicBezTo>
                <a:cubicBezTo>
                  <a:pt x="6093684" y="5813637"/>
                  <a:pt x="6093684" y="5213562"/>
                  <a:pt x="5415593" y="5213562"/>
                </a:cubicBezTo>
                <a:cubicBezTo>
                  <a:pt x="4739787" y="5213562"/>
                  <a:pt x="4739787" y="5641235"/>
                  <a:pt x="4061695" y="5641235"/>
                </a:cubicBezTo>
                <a:cubicBezTo>
                  <a:pt x="3385887" y="5641235"/>
                  <a:pt x="3385887" y="5323100"/>
                  <a:pt x="2707797" y="5323100"/>
                </a:cubicBezTo>
                <a:cubicBezTo>
                  <a:pt x="2031989" y="5323100"/>
                  <a:pt x="2031989" y="6129867"/>
                  <a:pt x="1353898" y="6129867"/>
                </a:cubicBezTo>
                <a:cubicBezTo>
                  <a:pt x="678091" y="6129867"/>
                  <a:pt x="678091" y="5423112"/>
                  <a:pt x="0" y="5423112"/>
                </a:cubicBezTo>
                <a:lnTo>
                  <a:pt x="0" y="3003592"/>
                </a:lnTo>
                <a:lnTo>
                  <a:pt x="0" y="26399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15"/>
          <p:cNvSpPr txBox="1">
            <a:spLocks noGrp="1"/>
          </p:cNvSpPr>
          <p:nvPr>
            <p:ph type="title" hasCustomPrompt="1"/>
          </p:nvPr>
        </p:nvSpPr>
        <p:spPr>
          <a:xfrm>
            <a:off x="2703038" y="1537250"/>
            <a:ext cx="3510300" cy="1257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17" name="Google Shape;517;p15"/>
          <p:cNvSpPr txBox="1">
            <a:spLocks noGrp="1"/>
          </p:cNvSpPr>
          <p:nvPr>
            <p:ph type="title" idx="2"/>
          </p:nvPr>
        </p:nvSpPr>
        <p:spPr>
          <a:xfrm>
            <a:off x="415600" y="4409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>
            <a:endParaRPr/>
          </a:p>
        </p:txBody>
      </p:sp>
      <p:sp>
        <p:nvSpPr>
          <p:cNvPr id="518" name="Google Shape;518;p15"/>
          <p:cNvSpPr txBox="1">
            <a:spLocks noGrp="1"/>
          </p:cNvSpPr>
          <p:nvPr>
            <p:ph type="title" idx="3" hasCustomPrompt="1"/>
          </p:nvPr>
        </p:nvSpPr>
        <p:spPr>
          <a:xfrm>
            <a:off x="2703038" y="2592288"/>
            <a:ext cx="3510300" cy="1257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19" name="Google Shape;519;p15"/>
          <p:cNvSpPr txBox="1">
            <a:spLocks noGrp="1"/>
          </p:cNvSpPr>
          <p:nvPr>
            <p:ph type="title" idx="4" hasCustomPrompt="1"/>
          </p:nvPr>
        </p:nvSpPr>
        <p:spPr>
          <a:xfrm>
            <a:off x="2703038" y="3647325"/>
            <a:ext cx="3510300" cy="1257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20" name="Google Shape;520;p15"/>
          <p:cNvSpPr txBox="1">
            <a:spLocks noGrp="1"/>
          </p:cNvSpPr>
          <p:nvPr>
            <p:ph type="body" idx="1"/>
          </p:nvPr>
        </p:nvSpPr>
        <p:spPr>
          <a:xfrm>
            <a:off x="5050700" y="3799725"/>
            <a:ext cx="5448600" cy="925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2pPr>
            <a:lvl3pPr marL="1371600" lvl="2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3pPr>
            <a:lvl4pPr marL="1828800" lvl="3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4pPr>
            <a:lvl5pPr marL="2286000" lvl="4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5pPr>
            <a:lvl6pPr marL="2743200" lvl="5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6pPr>
            <a:lvl7pPr marL="3200400" lvl="6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7pPr>
            <a:lvl8pPr marL="3657600" lvl="7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8pPr>
            <a:lvl9pPr marL="4114800" lvl="8" indent="-387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9pPr>
          </a:lstStyle>
          <a:p>
            <a:endParaRPr/>
          </a:p>
        </p:txBody>
      </p:sp>
      <p:sp>
        <p:nvSpPr>
          <p:cNvPr id="521" name="Google Shape;521;p15"/>
          <p:cNvSpPr txBox="1">
            <a:spLocks noGrp="1"/>
          </p:cNvSpPr>
          <p:nvPr>
            <p:ph type="body" idx="5"/>
          </p:nvPr>
        </p:nvSpPr>
        <p:spPr>
          <a:xfrm>
            <a:off x="5050700" y="2667025"/>
            <a:ext cx="5448600" cy="925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2pPr>
            <a:lvl3pPr marL="1371600" lvl="2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3pPr>
            <a:lvl4pPr marL="1828800" lvl="3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4pPr>
            <a:lvl5pPr marL="2286000" lvl="4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5pPr>
            <a:lvl6pPr marL="2743200" lvl="5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6pPr>
            <a:lvl7pPr marL="3200400" lvl="6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7pPr>
            <a:lvl8pPr marL="3657600" lvl="7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8pPr>
            <a:lvl9pPr marL="4114800" lvl="8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9pPr>
          </a:lstStyle>
          <a:p>
            <a:endParaRPr/>
          </a:p>
        </p:txBody>
      </p:sp>
      <p:sp>
        <p:nvSpPr>
          <p:cNvPr id="522" name="Google Shape;522;p15"/>
          <p:cNvSpPr txBox="1">
            <a:spLocks noGrp="1"/>
          </p:cNvSpPr>
          <p:nvPr>
            <p:ph type="body" idx="6"/>
          </p:nvPr>
        </p:nvSpPr>
        <p:spPr>
          <a:xfrm>
            <a:off x="5050700" y="1534325"/>
            <a:ext cx="5448600" cy="925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2pPr>
            <a:lvl3pPr marL="1371600" lvl="2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3pPr>
            <a:lvl4pPr marL="1828800" lvl="3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4pPr>
            <a:lvl5pPr marL="2286000" lvl="4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5pPr>
            <a:lvl6pPr marL="2743200" lvl="5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6pPr>
            <a:lvl7pPr marL="3200400" lvl="6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7pPr>
            <a:lvl8pPr marL="3657600" lvl="7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2500"/>
            </a:lvl8pPr>
            <a:lvl9pPr marL="4114800" lvl="8" indent="-3873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25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 Map">
  <p:cSld name="CUSTOM_13">
    <p:bg>
      <p:bgPr>
        <a:solidFill>
          <a:schemeClr val="lt1"/>
        </a:solidFill>
        <a:effectLst/>
      </p:bgPr>
    </p:bg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7"/>
          <p:cNvSpPr/>
          <p:nvPr/>
        </p:nvSpPr>
        <p:spPr>
          <a:xfrm>
            <a:off x="-20250" y="-16575"/>
            <a:ext cx="12212400" cy="778500"/>
          </a:xfrm>
          <a:prstGeom prst="rect">
            <a:avLst/>
          </a:pr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7"/>
          <p:cNvSpPr/>
          <p:nvPr/>
        </p:nvSpPr>
        <p:spPr>
          <a:xfrm>
            <a:off x="0" y="489250"/>
            <a:ext cx="12192000" cy="1719057"/>
          </a:xfrm>
          <a:custGeom>
            <a:avLst/>
            <a:gdLst/>
            <a:ahLst/>
            <a:cxnLst/>
            <a:rect l="l" t="t" r="r" b="b"/>
            <a:pathLst>
              <a:path w="12192000" h="1472426" extrusionOk="0">
                <a:moveTo>
                  <a:pt x="0" y="0"/>
                </a:moveTo>
                <a:lnTo>
                  <a:pt x="12192000" y="0"/>
                </a:lnTo>
                <a:lnTo>
                  <a:pt x="12192000" y="1071424"/>
                </a:lnTo>
                <a:cubicBezTo>
                  <a:pt x="11515809" y="1071424"/>
                  <a:pt x="11515809" y="477064"/>
                  <a:pt x="10837333" y="477064"/>
                </a:cubicBezTo>
                <a:cubicBezTo>
                  <a:pt x="10161142" y="477064"/>
                  <a:pt x="10161142" y="1283831"/>
                  <a:pt x="9482666" y="1283831"/>
                </a:cubicBezTo>
                <a:cubicBezTo>
                  <a:pt x="8806475" y="1283831"/>
                  <a:pt x="8804191" y="764719"/>
                  <a:pt x="8128000" y="764719"/>
                </a:cubicBezTo>
                <a:cubicBezTo>
                  <a:pt x="7451809" y="764719"/>
                  <a:pt x="7451809" y="1156196"/>
                  <a:pt x="6773334" y="1156196"/>
                </a:cubicBezTo>
                <a:cubicBezTo>
                  <a:pt x="6097143" y="1156196"/>
                  <a:pt x="6097143" y="556121"/>
                  <a:pt x="5418667" y="556121"/>
                </a:cubicBezTo>
                <a:cubicBezTo>
                  <a:pt x="4742476" y="556121"/>
                  <a:pt x="4742476" y="983794"/>
                  <a:pt x="4064000" y="983794"/>
                </a:cubicBezTo>
                <a:cubicBezTo>
                  <a:pt x="3387809" y="983794"/>
                  <a:pt x="3387809" y="665659"/>
                  <a:pt x="2709334" y="665659"/>
                </a:cubicBezTo>
                <a:cubicBezTo>
                  <a:pt x="2033143" y="665659"/>
                  <a:pt x="2033143" y="1472426"/>
                  <a:pt x="1354667" y="1472426"/>
                </a:cubicBezTo>
                <a:cubicBezTo>
                  <a:pt x="678475" y="1472426"/>
                  <a:pt x="678475" y="765671"/>
                  <a:pt x="0" y="765671"/>
                </a:cubicBez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17"/>
          <p:cNvSpPr/>
          <p:nvPr/>
        </p:nvSpPr>
        <p:spPr>
          <a:xfrm>
            <a:off x="0" y="457200"/>
            <a:ext cx="12192000" cy="1472426"/>
          </a:xfrm>
          <a:custGeom>
            <a:avLst/>
            <a:gdLst/>
            <a:ahLst/>
            <a:cxnLst/>
            <a:rect l="l" t="t" r="r" b="b"/>
            <a:pathLst>
              <a:path w="12192000" h="1472426" extrusionOk="0">
                <a:moveTo>
                  <a:pt x="0" y="0"/>
                </a:moveTo>
                <a:lnTo>
                  <a:pt x="12192000" y="0"/>
                </a:lnTo>
                <a:lnTo>
                  <a:pt x="12192000" y="1071424"/>
                </a:lnTo>
                <a:cubicBezTo>
                  <a:pt x="11515809" y="1071424"/>
                  <a:pt x="11515809" y="477064"/>
                  <a:pt x="10837333" y="477064"/>
                </a:cubicBezTo>
                <a:cubicBezTo>
                  <a:pt x="10161142" y="477064"/>
                  <a:pt x="10161142" y="1283831"/>
                  <a:pt x="9482666" y="1283831"/>
                </a:cubicBezTo>
                <a:cubicBezTo>
                  <a:pt x="8806475" y="1283831"/>
                  <a:pt x="8804191" y="764719"/>
                  <a:pt x="8128000" y="764719"/>
                </a:cubicBezTo>
                <a:cubicBezTo>
                  <a:pt x="7451809" y="764719"/>
                  <a:pt x="7451809" y="1156196"/>
                  <a:pt x="6773334" y="1156196"/>
                </a:cubicBezTo>
                <a:cubicBezTo>
                  <a:pt x="6097143" y="1156196"/>
                  <a:pt x="6097143" y="556121"/>
                  <a:pt x="5418667" y="556121"/>
                </a:cubicBezTo>
                <a:cubicBezTo>
                  <a:pt x="4742476" y="556121"/>
                  <a:pt x="4742476" y="983794"/>
                  <a:pt x="4064000" y="983794"/>
                </a:cubicBezTo>
                <a:cubicBezTo>
                  <a:pt x="3387809" y="983794"/>
                  <a:pt x="3387809" y="665659"/>
                  <a:pt x="2709334" y="665659"/>
                </a:cubicBezTo>
                <a:cubicBezTo>
                  <a:pt x="2033143" y="665659"/>
                  <a:pt x="2033143" y="1472426"/>
                  <a:pt x="1354667" y="1472426"/>
                </a:cubicBezTo>
                <a:cubicBezTo>
                  <a:pt x="678475" y="1472426"/>
                  <a:pt x="678475" y="765671"/>
                  <a:pt x="0" y="7656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17"/>
          <p:cNvSpPr txBox="1">
            <a:spLocks noGrp="1"/>
          </p:cNvSpPr>
          <p:nvPr>
            <p:ph type="subTitle" idx="1"/>
          </p:nvPr>
        </p:nvSpPr>
        <p:spPr>
          <a:xfrm>
            <a:off x="8225931" y="1882375"/>
            <a:ext cx="33978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560" name="Google Shape;560;p17"/>
          <p:cNvSpPr txBox="1">
            <a:spLocks noGrp="1"/>
          </p:cNvSpPr>
          <p:nvPr>
            <p:ph type="subTitle" idx="2"/>
          </p:nvPr>
        </p:nvSpPr>
        <p:spPr>
          <a:xfrm>
            <a:off x="8225931" y="4102757"/>
            <a:ext cx="33978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561" name="Google Shape;561;p17"/>
          <p:cNvSpPr txBox="1">
            <a:spLocks noGrp="1"/>
          </p:cNvSpPr>
          <p:nvPr>
            <p:ph type="title"/>
          </p:nvPr>
        </p:nvSpPr>
        <p:spPr>
          <a:xfrm>
            <a:off x="415600" y="212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62" name="Google Shape;562;p17"/>
          <p:cNvSpPr txBox="1">
            <a:spLocks noGrp="1"/>
          </p:cNvSpPr>
          <p:nvPr>
            <p:ph type="body" idx="3"/>
          </p:nvPr>
        </p:nvSpPr>
        <p:spPr>
          <a:xfrm>
            <a:off x="8225925" y="2318375"/>
            <a:ext cx="3397800" cy="155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63" name="Google Shape;563;p17"/>
          <p:cNvSpPr txBox="1">
            <a:spLocks noGrp="1"/>
          </p:cNvSpPr>
          <p:nvPr>
            <p:ph type="body" idx="4"/>
          </p:nvPr>
        </p:nvSpPr>
        <p:spPr>
          <a:xfrm>
            <a:off x="8225925" y="4506700"/>
            <a:ext cx="3397800" cy="155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">
  <p:cSld name="CUSTOM_16">
    <p:bg>
      <p:bgPr>
        <a:solidFill>
          <a:schemeClr val="lt1"/>
        </a:solidFill>
        <a:effectLst/>
      </p:bgPr>
    </p:bg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0"/>
          <p:cNvSpPr txBox="1">
            <a:spLocks noGrp="1"/>
          </p:cNvSpPr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35" name="Google Shape;635;p20"/>
          <p:cNvSpPr txBox="1">
            <a:spLocks noGrp="1"/>
          </p:cNvSpPr>
          <p:nvPr>
            <p:ph type="body" idx="1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2100"/>
              </a:spcBef>
              <a:spcAft>
                <a:spcPts val="21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637" name="Google Shape;637;p20"/>
          <p:cNvSpPr/>
          <p:nvPr/>
        </p:nvSpPr>
        <p:spPr>
          <a:xfrm rot="-5400000">
            <a:off x="-2466018" y="2570464"/>
            <a:ext cx="6857995" cy="1717076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638" name="Google Shape;638;p20"/>
          <p:cNvSpPr/>
          <p:nvPr/>
        </p:nvSpPr>
        <p:spPr>
          <a:xfrm rot="-5400000">
            <a:off x="-2601781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639" name="Google Shape;639;p20"/>
          <p:cNvSpPr/>
          <p:nvPr/>
        </p:nvSpPr>
        <p:spPr>
          <a:xfrm flipH="1">
            <a:off x="2685758" y="3248613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20"/>
          <p:cNvSpPr/>
          <p:nvPr/>
        </p:nvSpPr>
        <p:spPr>
          <a:xfrm flipH="1">
            <a:off x="2926556" y="4428653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8"/>
                </a:moveTo>
                <a:cubicBezTo>
                  <a:pt x="51435" y="39921"/>
                  <a:pt x="39921" y="51435"/>
                  <a:pt x="25718" y="51435"/>
                </a:cubicBezTo>
                <a:cubicBezTo>
                  <a:pt x="11514" y="51435"/>
                  <a:pt x="0" y="39921"/>
                  <a:pt x="0" y="25718"/>
                </a:cubicBezTo>
                <a:cubicBezTo>
                  <a:pt x="0" y="11514"/>
                  <a:pt x="11514" y="0"/>
                  <a:pt x="25718" y="0"/>
                </a:cubicBezTo>
                <a:cubicBezTo>
                  <a:pt x="39921" y="0"/>
                  <a:pt x="51435" y="11514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20"/>
          <p:cNvSpPr/>
          <p:nvPr/>
        </p:nvSpPr>
        <p:spPr>
          <a:xfrm flipH="1">
            <a:off x="2794101" y="1449653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20"/>
          <p:cNvSpPr/>
          <p:nvPr/>
        </p:nvSpPr>
        <p:spPr>
          <a:xfrm flipH="1">
            <a:off x="2880785" y="2451483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20"/>
          <p:cNvSpPr/>
          <p:nvPr/>
        </p:nvSpPr>
        <p:spPr>
          <a:xfrm flipH="1">
            <a:off x="2849469" y="5177616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20"/>
          <p:cNvSpPr/>
          <p:nvPr/>
        </p:nvSpPr>
        <p:spPr>
          <a:xfrm flipH="1">
            <a:off x="1658800" y="411961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20"/>
          <p:cNvSpPr/>
          <p:nvPr/>
        </p:nvSpPr>
        <p:spPr>
          <a:xfrm flipH="1">
            <a:off x="992229" y="1321303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20"/>
          <p:cNvSpPr/>
          <p:nvPr/>
        </p:nvSpPr>
        <p:spPr>
          <a:xfrm flipH="1">
            <a:off x="1593750" y="868478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20"/>
          <p:cNvSpPr/>
          <p:nvPr/>
        </p:nvSpPr>
        <p:spPr>
          <a:xfrm flipH="1">
            <a:off x="1875492" y="1537973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20"/>
          <p:cNvSpPr/>
          <p:nvPr/>
        </p:nvSpPr>
        <p:spPr>
          <a:xfrm flipH="1">
            <a:off x="2140399" y="3281540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20"/>
          <p:cNvSpPr/>
          <p:nvPr/>
        </p:nvSpPr>
        <p:spPr>
          <a:xfrm flipH="1">
            <a:off x="1658786" y="6160877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20"/>
          <p:cNvSpPr/>
          <p:nvPr/>
        </p:nvSpPr>
        <p:spPr>
          <a:xfrm flipH="1">
            <a:off x="2172330" y="5244236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20"/>
          <p:cNvSpPr/>
          <p:nvPr/>
        </p:nvSpPr>
        <p:spPr>
          <a:xfrm flipH="1">
            <a:off x="1151120" y="6240328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20"/>
          <p:cNvSpPr/>
          <p:nvPr/>
        </p:nvSpPr>
        <p:spPr>
          <a:xfrm flipH="1">
            <a:off x="11745008" y="305460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20"/>
          <p:cNvSpPr/>
          <p:nvPr/>
        </p:nvSpPr>
        <p:spPr>
          <a:xfrm flipH="1">
            <a:off x="11985806" y="4234641"/>
            <a:ext cx="129999" cy="129999"/>
          </a:xfrm>
          <a:custGeom>
            <a:avLst/>
            <a:gdLst/>
            <a:ahLst/>
            <a:cxnLst/>
            <a:rect l="l" t="t" r="r" b="b"/>
            <a:pathLst>
              <a:path w="51434" h="51434" extrusionOk="0">
                <a:moveTo>
                  <a:pt x="51435" y="25718"/>
                </a:moveTo>
                <a:cubicBezTo>
                  <a:pt x="51435" y="39921"/>
                  <a:pt x="39921" y="51435"/>
                  <a:pt x="25718" y="51435"/>
                </a:cubicBezTo>
                <a:cubicBezTo>
                  <a:pt x="11514" y="51435"/>
                  <a:pt x="0" y="39921"/>
                  <a:pt x="0" y="25718"/>
                </a:cubicBezTo>
                <a:cubicBezTo>
                  <a:pt x="0" y="11514"/>
                  <a:pt x="11514" y="0"/>
                  <a:pt x="25718" y="0"/>
                </a:cubicBezTo>
                <a:cubicBezTo>
                  <a:pt x="39921" y="0"/>
                  <a:pt x="51435" y="11514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20"/>
          <p:cNvSpPr/>
          <p:nvPr/>
        </p:nvSpPr>
        <p:spPr>
          <a:xfrm flipH="1">
            <a:off x="11853351" y="1255640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20"/>
          <p:cNvSpPr/>
          <p:nvPr/>
        </p:nvSpPr>
        <p:spPr>
          <a:xfrm flipH="1">
            <a:off x="11940035" y="2257471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7620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8575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20"/>
          <p:cNvSpPr/>
          <p:nvPr/>
        </p:nvSpPr>
        <p:spPr>
          <a:xfrm flipH="1">
            <a:off x="11908719" y="4983604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20"/>
          <p:cNvSpPr/>
          <p:nvPr/>
        </p:nvSpPr>
        <p:spPr>
          <a:xfrm flipH="1">
            <a:off x="10718050" y="3925598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20"/>
          <p:cNvSpPr/>
          <p:nvPr/>
        </p:nvSpPr>
        <p:spPr>
          <a:xfrm flipH="1">
            <a:off x="10051479" y="1127291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3"/>
                </a:moveTo>
                <a:cubicBezTo>
                  <a:pt x="85725" y="66535"/>
                  <a:pt x="66535" y="85725"/>
                  <a:pt x="42863" y="85725"/>
                </a:cubicBezTo>
                <a:cubicBezTo>
                  <a:pt x="19190" y="85725"/>
                  <a:pt x="0" y="66535"/>
                  <a:pt x="0" y="42863"/>
                </a:cubicBezTo>
                <a:cubicBezTo>
                  <a:pt x="0" y="19190"/>
                  <a:pt x="19190" y="0"/>
                  <a:pt x="42863" y="0"/>
                </a:cubicBezTo>
                <a:cubicBezTo>
                  <a:pt x="66535" y="0"/>
                  <a:pt x="85725" y="19190"/>
                  <a:pt x="85725" y="42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20"/>
          <p:cNvSpPr/>
          <p:nvPr/>
        </p:nvSpPr>
        <p:spPr>
          <a:xfrm flipH="1">
            <a:off x="10653000" y="674466"/>
            <a:ext cx="130002" cy="129999"/>
          </a:xfrm>
          <a:custGeom>
            <a:avLst/>
            <a:gdLst/>
            <a:ahLst/>
            <a:cxnLst/>
            <a:rect l="l" t="t" r="r" b="b"/>
            <a:pathLst>
              <a:path w="51435" h="51434" extrusionOk="0">
                <a:moveTo>
                  <a:pt x="51435" y="25718"/>
                </a:moveTo>
                <a:cubicBezTo>
                  <a:pt x="51435" y="40005"/>
                  <a:pt x="40005" y="51435"/>
                  <a:pt x="25718" y="51435"/>
                </a:cubicBezTo>
                <a:cubicBezTo>
                  <a:pt x="11430" y="51435"/>
                  <a:pt x="0" y="40005"/>
                  <a:pt x="0" y="25718"/>
                </a:cubicBezTo>
                <a:cubicBezTo>
                  <a:pt x="0" y="11430"/>
                  <a:pt x="11430" y="0"/>
                  <a:pt x="25718" y="0"/>
                </a:cubicBezTo>
                <a:cubicBezTo>
                  <a:pt x="40005" y="0"/>
                  <a:pt x="51435" y="11430"/>
                  <a:pt x="51435" y="257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20"/>
          <p:cNvSpPr/>
          <p:nvPr/>
        </p:nvSpPr>
        <p:spPr>
          <a:xfrm flipH="1">
            <a:off x="10934742" y="1343961"/>
            <a:ext cx="57776" cy="57776"/>
          </a:xfrm>
          <a:custGeom>
            <a:avLst/>
            <a:gdLst/>
            <a:ahLst/>
            <a:cxnLst/>
            <a:rect l="l" t="t" r="r" b="b"/>
            <a:pathLst>
              <a:path w="22859" h="22859" extrusionOk="0">
                <a:moveTo>
                  <a:pt x="22860" y="11430"/>
                </a:moveTo>
                <a:cubicBezTo>
                  <a:pt x="22860" y="18097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20"/>
          <p:cNvSpPr/>
          <p:nvPr/>
        </p:nvSpPr>
        <p:spPr>
          <a:xfrm flipH="1">
            <a:off x="11199649" y="3087528"/>
            <a:ext cx="57776" cy="57779"/>
          </a:xfrm>
          <a:custGeom>
            <a:avLst/>
            <a:gdLst/>
            <a:ahLst/>
            <a:cxnLst/>
            <a:rect l="l" t="t" r="r" b="b"/>
            <a:pathLst>
              <a:path w="22859" h="22860" extrusionOk="0">
                <a:moveTo>
                  <a:pt x="22860" y="11430"/>
                </a:moveTo>
                <a:cubicBezTo>
                  <a:pt x="22860" y="18098"/>
                  <a:pt x="17145" y="22860"/>
                  <a:pt x="11430" y="22860"/>
                </a:cubicBezTo>
                <a:cubicBezTo>
                  <a:pt x="4763" y="22860"/>
                  <a:pt x="0" y="17145"/>
                  <a:pt x="0" y="11430"/>
                </a:cubicBezTo>
                <a:cubicBezTo>
                  <a:pt x="0" y="4763"/>
                  <a:pt x="5715" y="0"/>
                  <a:pt x="11430" y="0"/>
                </a:cubicBezTo>
                <a:cubicBezTo>
                  <a:pt x="17145" y="0"/>
                  <a:pt x="22860" y="4763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20"/>
          <p:cNvSpPr/>
          <p:nvPr/>
        </p:nvSpPr>
        <p:spPr>
          <a:xfrm flipH="1">
            <a:off x="10718036" y="5966864"/>
            <a:ext cx="216670" cy="216670"/>
          </a:xfrm>
          <a:custGeom>
            <a:avLst/>
            <a:gdLst/>
            <a:ahLst/>
            <a:cxnLst/>
            <a:rect l="l" t="t" r="r" b="b"/>
            <a:pathLst>
              <a:path w="85725" h="85725" extrusionOk="0">
                <a:moveTo>
                  <a:pt x="85725" y="42862"/>
                </a:moveTo>
                <a:cubicBezTo>
                  <a:pt x="85725" y="66535"/>
                  <a:pt x="66535" y="85725"/>
                  <a:pt x="42862" y="85725"/>
                </a:cubicBezTo>
                <a:cubicBezTo>
                  <a:pt x="19190" y="85725"/>
                  <a:pt x="0" y="66535"/>
                  <a:pt x="0" y="42862"/>
                </a:cubicBezTo>
                <a:cubicBezTo>
                  <a:pt x="0" y="19190"/>
                  <a:pt x="19190" y="0"/>
                  <a:pt x="42862" y="0"/>
                </a:cubicBezTo>
                <a:cubicBezTo>
                  <a:pt x="66535" y="0"/>
                  <a:pt x="85725" y="19190"/>
                  <a:pt x="85725" y="428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20"/>
          <p:cNvSpPr/>
          <p:nvPr/>
        </p:nvSpPr>
        <p:spPr>
          <a:xfrm flipH="1">
            <a:off x="11231580" y="5050223"/>
            <a:ext cx="91483" cy="91483"/>
          </a:xfrm>
          <a:custGeom>
            <a:avLst/>
            <a:gdLst/>
            <a:ahLst/>
            <a:cxnLst/>
            <a:rect l="l" t="t" r="r" b="b"/>
            <a:pathLst>
              <a:path w="36195" h="36195" extrusionOk="0">
                <a:moveTo>
                  <a:pt x="36195" y="18098"/>
                </a:moveTo>
                <a:cubicBezTo>
                  <a:pt x="36195" y="28575"/>
                  <a:pt x="27623" y="36195"/>
                  <a:pt x="18098" y="36195"/>
                </a:cubicBezTo>
                <a:cubicBezTo>
                  <a:pt x="8573" y="36195"/>
                  <a:pt x="0" y="27623"/>
                  <a:pt x="0" y="18098"/>
                </a:cubicBezTo>
                <a:cubicBezTo>
                  <a:pt x="0" y="7620"/>
                  <a:pt x="8573" y="0"/>
                  <a:pt x="18098" y="0"/>
                </a:cubicBezTo>
                <a:cubicBezTo>
                  <a:pt x="27623" y="0"/>
                  <a:pt x="36195" y="8573"/>
                  <a:pt x="36195" y="180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0"/>
          <p:cNvSpPr/>
          <p:nvPr/>
        </p:nvSpPr>
        <p:spPr>
          <a:xfrm flipH="1">
            <a:off x="10210370" y="6046316"/>
            <a:ext cx="57779" cy="57776"/>
          </a:xfrm>
          <a:custGeom>
            <a:avLst/>
            <a:gdLst/>
            <a:ahLst/>
            <a:cxnLst/>
            <a:rect l="l" t="t" r="r" b="b"/>
            <a:pathLst>
              <a:path w="22860" h="22859" extrusionOk="0">
                <a:moveTo>
                  <a:pt x="22860" y="11430"/>
                </a:moveTo>
                <a:cubicBezTo>
                  <a:pt x="22860" y="17743"/>
                  <a:pt x="17743" y="22860"/>
                  <a:pt x="11430" y="22860"/>
                </a:cubicBezTo>
                <a:cubicBezTo>
                  <a:pt x="5117" y="22860"/>
                  <a:pt x="0" y="17743"/>
                  <a:pt x="0" y="11430"/>
                </a:cubicBezTo>
                <a:cubicBezTo>
                  <a:pt x="0" y="5117"/>
                  <a:pt x="5117" y="0"/>
                  <a:pt x="11430" y="0"/>
                </a:cubicBezTo>
                <a:cubicBezTo>
                  <a:pt x="17743" y="0"/>
                  <a:pt x="22860" y="5117"/>
                  <a:pt x="22860" y="114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3757A-D7FC-45AC-8CA1-2EB472E1DDAF}" type="datetimeFigureOut">
              <a:rPr lang="en-GB" smtClean="0"/>
              <a:pPr/>
              <a:t>01/10/2025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8414-4FC7-42F2-A172-4D68B13B39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5833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accent1"/>
            </a:gs>
            <a:gs pos="20000">
              <a:schemeClr val="accent2"/>
            </a:gs>
            <a:gs pos="44000">
              <a:schemeClr val="accent3"/>
            </a:gs>
            <a:gs pos="64000">
              <a:schemeClr val="accent4"/>
            </a:gs>
            <a:gs pos="81000">
              <a:schemeClr val="accent5"/>
            </a:gs>
            <a:gs pos="97829">
              <a:schemeClr val="accent6"/>
            </a:gs>
            <a:gs pos="100000">
              <a:schemeClr val="accent6"/>
            </a:gs>
          </a:gsLst>
          <a:lin ang="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Spicy Rice"/>
              <a:buNone/>
              <a:defRPr sz="4000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683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683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683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683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683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683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683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683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4" r:id="rId3"/>
    <p:sldLayoutId id="2147483655" r:id="rId4"/>
    <p:sldLayoutId id="2147483658" r:id="rId5"/>
    <p:sldLayoutId id="2147483659" r:id="rId6"/>
    <p:sldLayoutId id="2147483661" r:id="rId7"/>
    <p:sldLayoutId id="2147483663" r:id="rId8"/>
    <p:sldLayoutId id="2147483666" r:id="rId9"/>
    <p:sldLayoutId id="2147483669" r:id="rId10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14.xml"/><Relationship Id="rId18" Type="http://schemas.openxmlformats.org/officeDocument/2006/relationships/slide" Target="slide9.xml"/><Relationship Id="rId26" Type="http://schemas.openxmlformats.org/officeDocument/2006/relationships/image" Target="../media/image6.png"/><Relationship Id="rId3" Type="http://schemas.openxmlformats.org/officeDocument/2006/relationships/image" Target="../media/image3.png"/><Relationship Id="rId21" Type="http://schemas.openxmlformats.org/officeDocument/2006/relationships/slide" Target="slide6.xml"/><Relationship Id="rId7" Type="http://schemas.openxmlformats.org/officeDocument/2006/relationships/slide" Target="slide20.xml"/><Relationship Id="rId12" Type="http://schemas.openxmlformats.org/officeDocument/2006/relationships/slide" Target="slide15.xml"/><Relationship Id="rId17" Type="http://schemas.openxmlformats.org/officeDocument/2006/relationships/slide" Target="slide10.xml"/><Relationship Id="rId25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6" Type="http://schemas.openxmlformats.org/officeDocument/2006/relationships/slide" Target="slide11.xml"/><Relationship Id="rId20" Type="http://schemas.openxmlformats.org/officeDocument/2006/relationships/slide" Target="slide7.xml"/><Relationship Id="rId1" Type="http://schemas.openxmlformats.org/officeDocument/2006/relationships/slideLayout" Target="../slideLayouts/slideLayout10.xml"/><Relationship Id="rId6" Type="http://schemas.openxmlformats.org/officeDocument/2006/relationships/slide" Target="slide21.xml"/><Relationship Id="rId11" Type="http://schemas.openxmlformats.org/officeDocument/2006/relationships/slide" Target="slide16.xml"/><Relationship Id="rId24" Type="http://schemas.openxmlformats.org/officeDocument/2006/relationships/image" Target="../media/image4.png"/><Relationship Id="rId5" Type="http://schemas.openxmlformats.org/officeDocument/2006/relationships/slide" Target="slide22.xml"/><Relationship Id="rId15" Type="http://schemas.openxmlformats.org/officeDocument/2006/relationships/slide" Target="slide12.xml"/><Relationship Id="rId23" Type="http://schemas.openxmlformats.org/officeDocument/2006/relationships/slide" Target="slide4.xml"/><Relationship Id="rId28" Type="http://schemas.openxmlformats.org/officeDocument/2006/relationships/image" Target="../media/image8.png"/><Relationship Id="rId10" Type="http://schemas.openxmlformats.org/officeDocument/2006/relationships/slide" Target="slide17.xml"/><Relationship Id="rId19" Type="http://schemas.openxmlformats.org/officeDocument/2006/relationships/slide" Target="slide8.xml"/><Relationship Id="rId4" Type="http://schemas.openxmlformats.org/officeDocument/2006/relationships/slide" Target="slide23.xml"/><Relationship Id="rId9" Type="http://schemas.openxmlformats.org/officeDocument/2006/relationships/slide" Target="slide18.xml"/><Relationship Id="rId14" Type="http://schemas.openxmlformats.org/officeDocument/2006/relationships/slide" Target="slide13.xml"/><Relationship Id="rId22" Type="http://schemas.openxmlformats.org/officeDocument/2006/relationships/slide" Target="slide5.xml"/><Relationship Id="rId27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slide" Target="slide3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1.jpe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73446"/>
            <a:ext cx="12192000" cy="1784554"/>
          </a:xfrm>
          <a:prstGeom prst="rect">
            <a:avLst/>
          </a:prstGeom>
          <a:noFill/>
        </p:spPr>
      </p:pic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1221719"/>
            <a:ext cx="121919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5">
                    <a:lumMod val="75000"/>
                  </a:schemeClr>
                </a:solidFill>
                <a:latin typeface="Segoe Script" panose="020B0504020000000003" pitchFamily="34" charset="0"/>
              </a:rPr>
              <a:t>Весёлая викторина</a:t>
            </a:r>
          </a:p>
          <a:p>
            <a:pPr algn="ctr"/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  <a:latin typeface="PaladinRus" panose="04000400000000000000" pitchFamily="82" charset="0"/>
              </a:rPr>
              <a:t>«Самый, самая</a:t>
            </a:r>
            <a:r>
              <a:rPr lang="ru-RU" sz="7200" b="1" smtClean="0">
                <a:solidFill>
                  <a:schemeClr val="accent1">
                    <a:lumMod val="75000"/>
                  </a:schemeClr>
                </a:solidFill>
                <a:latin typeface="PaladinRus" panose="04000400000000000000" pitchFamily="82" charset="0"/>
              </a:rPr>
              <a:t>, самое» </a:t>
            </a:r>
            <a:endParaRPr lang="ru-RU" sz="7200" b="1" dirty="0">
              <a:solidFill>
                <a:schemeClr val="accent1">
                  <a:lumMod val="75000"/>
                </a:schemeClr>
              </a:solidFill>
              <a:latin typeface="PaladinRus" panose="04000400000000000000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1784554"/>
          </a:xfrm>
          <a:prstGeom prst="rect">
            <a:avLst/>
          </a:prstGeom>
          <a:noFill/>
        </p:spPr>
      </p:pic>
      <p:sp>
        <p:nvSpPr>
          <p:cNvPr id="685" name="Google Shape;685;p23"/>
          <p:cNvSpPr txBox="1">
            <a:spLocks noGrp="1"/>
          </p:cNvSpPr>
          <p:nvPr>
            <p:ph type="title"/>
          </p:nvPr>
        </p:nvSpPr>
        <p:spPr>
          <a:xfrm>
            <a:off x="2917371" y="919947"/>
            <a:ext cx="5859032" cy="13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dirty="0" smtClean="0">
                <a:solidFill>
                  <a:srgbClr val="7030A0"/>
                </a:solidFill>
                <a:latin typeface="Arthur Gothic" panose="02000400000000000000" pitchFamily="2" charset="0"/>
              </a:rPr>
              <a:t>Правила </a:t>
            </a:r>
            <a:r>
              <a:rPr lang="ru-RU" sz="8000" dirty="0" smtClean="0">
                <a:solidFill>
                  <a:srgbClr val="55AB88"/>
                </a:solidFill>
                <a:latin typeface="Arthur Gothic" panose="02000400000000000000" pitchFamily="2" charset="0"/>
              </a:rPr>
              <a:t>игры</a:t>
            </a:r>
            <a:endParaRPr sz="8000" dirty="0">
              <a:solidFill>
                <a:srgbClr val="55AB88"/>
              </a:solidFill>
              <a:latin typeface="Arthur Gothic" panose="02000400000000000000" pitchFamily="2" charset="0"/>
            </a:endParaRPr>
          </a:p>
        </p:txBody>
      </p:sp>
      <p:sp>
        <p:nvSpPr>
          <p:cNvPr id="6" name="Google Shape;693;p24"/>
          <p:cNvSpPr txBox="1">
            <a:spLocks noGrp="1"/>
          </p:cNvSpPr>
          <p:nvPr>
            <p:ph type="body" idx="1"/>
          </p:nvPr>
        </p:nvSpPr>
        <p:spPr>
          <a:xfrm>
            <a:off x="184199" y="2143147"/>
            <a:ext cx="11594143" cy="3822224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Char char="●"/>
            </a:pPr>
            <a:r>
              <a:rPr lang="ru-RU" sz="2000" dirty="0" smtClean="0"/>
              <a:t>Для  определения номера задания необходимо раскрутить генератор случайного выбора, нажав на кнопку «пуск».  Для его остановки кликните вновь на кнопку «пуск».</a:t>
            </a:r>
            <a:endParaRPr sz="2000" dirty="0"/>
          </a:p>
          <a:p>
            <a:pPr lvl="0">
              <a:lnSpc>
                <a:spcPct val="150000"/>
              </a:lnSpc>
              <a:buClr>
                <a:schemeClr val="accent5"/>
              </a:buClr>
            </a:pPr>
            <a:r>
              <a:rPr lang="ru-RU" sz="2000" dirty="0" smtClean="0"/>
              <a:t>Для перехода к заданию щёлкните по цветному полю сектора, на который указала </a:t>
            </a:r>
            <a:r>
              <a:rPr lang="ru-RU" sz="2000" dirty="0"/>
              <a:t>стрелка. Для того, чтобы проверить правильность ответа, кликните на кнопку </a:t>
            </a:r>
            <a:r>
              <a:rPr lang="ru-RU" sz="2000" dirty="0" smtClean="0"/>
              <a:t>«ответ».</a:t>
            </a:r>
          </a:p>
          <a:p>
            <a:pPr lvl="0">
              <a:lnSpc>
                <a:spcPct val="150000"/>
              </a:lnSpc>
              <a:buClr>
                <a:schemeClr val="accent5"/>
              </a:buClr>
            </a:pPr>
            <a:r>
              <a:rPr lang="ru-RU" sz="2000" dirty="0" smtClean="0"/>
              <a:t>Если номер задания уже выпадал ранее, то перейдите по часовой стрелке к следующему вопросу.</a:t>
            </a:r>
            <a:endParaRPr sz="2000" dirty="0"/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●"/>
            </a:pPr>
            <a:r>
              <a:rPr lang="ru-RU" sz="2000" dirty="0" smtClean="0"/>
              <a:t>Для возврата на игровое поле используйте кнопку.</a:t>
            </a:r>
            <a:endParaRPr sz="2000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24342" y="6213372"/>
            <a:ext cx="508001" cy="501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7162800" y="5089403"/>
            <a:ext cx="459984" cy="453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75CD91-31A6-43C4-96A5-881DD46B0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pinner BG">
            <a:extLst>
              <a:ext uri="{FF2B5EF4-FFF2-40B4-BE49-F238E27FC236}">
                <a16:creationId xmlns:a16="http://schemas.microsoft.com/office/drawing/2014/main" xmlns="" id="{BCF3B96D-F0DB-48FC-89ED-536ADA1BCD62}"/>
              </a:ext>
            </a:extLst>
          </p:cNvPr>
          <p:cNvSpPr/>
          <p:nvPr/>
        </p:nvSpPr>
        <p:spPr>
          <a:xfrm>
            <a:off x="2856000" y="189000"/>
            <a:ext cx="6480000" cy="6480000"/>
          </a:xfrm>
          <a:prstGeom prst="ellipse">
            <a:avLst/>
          </a:prstGeom>
          <a:solidFill>
            <a:srgbClr val="0084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nchor">
            <a:extLst>
              <a:ext uri="{FF2B5EF4-FFF2-40B4-BE49-F238E27FC236}">
                <a16:creationId xmlns:a16="http://schemas.microsoft.com/office/drawing/2014/main" xmlns="" id="{F148B670-D244-48C5-9159-2E9C37A4404B}"/>
              </a:ext>
            </a:extLst>
          </p:cNvPr>
          <p:cNvSpPr/>
          <p:nvPr/>
        </p:nvSpPr>
        <p:spPr>
          <a:xfrm>
            <a:off x="5196000" y="2529000"/>
            <a:ext cx="1800000" cy="1800000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Spinning Wheel 20">
            <a:extLst>
              <a:ext uri="{FF2B5EF4-FFF2-40B4-BE49-F238E27FC236}">
                <a16:creationId xmlns:a16="http://schemas.microsoft.com/office/drawing/2014/main" xmlns="" id="{9D7C1AC5-389F-4007-AFA6-46136B6CA82A}"/>
              </a:ext>
            </a:extLst>
          </p:cNvPr>
          <p:cNvGrpSpPr/>
          <p:nvPr/>
        </p:nvGrpSpPr>
        <p:grpSpPr>
          <a:xfrm>
            <a:off x="3036000" y="369001"/>
            <a:ext cx="6120001" cy="6119999"/>
            <a:chOff x="3036000" y="369001"/>
            <a:chExt cx="6120001" cy="6119999"/>
          </a:xfrm>
        </p:grpSpPr>
        <p:sp>
          <p:nvSpPr>
            <p:cNvPr id="51" name="Segment 20">
              <a:hlinkClick r:id="rId4" action="ppaction://hlinksldjump"/>
              <a:extLst>
                <a:ext uri="{FF2B5EF4-FFF2-40B4-BE49-F238E27FC236}">
                  <a16:creationId xmlns:a16="http://schemas.microsoft.com/office/drawing/2014/main" xmlns="" id="{7533B4CF-566B-4E35-A61E-DE6F4F34D3AA}"/>
                </a:ext>
              </a:extLst>
            </p:cNvPr>
            <p:cNvSpPr/>
            <p:nvPr/>
          </p:nvSpPr>
          <p:spPr>
            <a:xfrm>
              <a:off x="5171245" y="369001"/>
              <a:ext cx="929980" cy="2233001"/>
            </a:xfrm>
            <a:custGeom>
              <a:avLst/>
              <a:gdLst>
                <a:gd name="connsiteX0" fmla="*/ 924755 w 929980"/>
                <a:gd name="connsiteY0" fmla="*/ 0 h 2233001"/>
                <a:gd name="connsiteX1" fmla="*/ 929980 w 929980"/>
                <a:gd name="connsiteY1" fmla="*/ 132 h 2233001"/>
                <a:gd name="connsiteX2" fmla="*/ 929980 w 929980"/>
                <a:gd name="connsiteY2" fmla="*/ 2197283 h 2233001"/>
                <a:gd name="connsiteX3" fmla="*/ 924755 w 929980"/>
                <a:gd name="connsiteY3" fmla="*/ 2197019 h 2233001"/>
                <a:gd name="connsiteX4" fmla="*/ 750834 w 929980"/>
                <a:gd name="connsiteY4" fmla="*/ 2214552 h 2233001"/>
                <a:gd name="connsiteX5" fmla="*/ 679085 w 929980"/>
                <a:gd name="connsiteY5" fmla="*/ 2233001 h 2233001"/>
                <a:gd name="connsiteX6" fmla="*/ 0 w 929980"/>
                <a:gd name="connsiteY6" fmla="*/ 142991 h 2233001"/>
                <a:gd name="connsiteX7" fmla="*/ 14805 w 929980"/>
                <a:gd name="connsiteY7" fmla="*/ 137572 h 2233001"/>
                <a:gd name="connsiteX8" fmla="*/ 924755 w 929980"/>
                <a:gd name="connsiteY8" fmla="*/ 0 h 223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9980" h="2233001">
                  <a:moveTo>
                    <a:pt x="924755" y="0"/>
                  </a:moveTo>
                  <a:lnTo>
                    <a:pt x="929980" y="132"/>
                  </a:lnTo>
                  <a:lnTo>
                    <a:pt x="929980" y="2197283"/>
                  </a:lnTo>
                  <a:lnTo>
                    <a:pt x="924755" y="2197019"/>
                  </a:lnTo>
                  <a:cubicBezTo>
                    <a:pt x="865179" y="2197019"/>
                    <a:pt x="807013" y="2203056"/>
                    <a:pt x="750834" y="2214552"/>
                  </a:cubicBezTo>
                  <a:lnTo>
                    <a:pt x="679085" y="2233001"/>
                  </a:lnTo>
                  <a:lnTo>
                    <a:pt x="0" y="142991"/>
                  </a:lnTo>
                  <a:lnTo>
                    <a:pt x="14805" y="137572"/>
                  </a:lnTo>
                  <a:cubicBezTo>
                    <a:pt x="302258" y="48164"/>
                    <a:pt x="607882" y="0"/>
                    <a:pt x="92475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2" name="Segment 19">
              <a:hlinkClick r:id="rId5" action="ppaction://hlinksldjump"/>
              <a:extLst>
                <a:ext uri="{FF2B5EF4-FFF2-40B4-BE49-F238E27FC236}">
                  <a16:creationId xmlns:a16="http://schemas.microsoft.com/office/drawing/2014/main" xmlns="" id="{066A8298-CCE8-4699-96DF-49BC9D7B2B8D}"/>
                </a:ext>
              </a:extLst>
            </p:cNvPr>
            <p:cNvSpPr/>
            <p:nvPr/>
          </p:nvSpPr>
          <p:spPr>
            <a:xfrm>
              <a:off x="4302812" y="513229"/>
              <a:ext cx="1544025" cy="2216574"/>
            </a:xfrm>
            <a:custGeom>
              <a:avLst/>
              <a:gdLst>
                <a:gd name="connsiteX0" fmla="*/ 865050 w 1544025"/>
                <a:gd name="connsiteY0" fmla="*/ 0 h 2216574"/>
                <a:gd name="connsiteX1" fmla="*/ 1544025 w 1544025"/>
                <a:gd name="connsiteY1" fmla="*/ 2089670 h 2216574"/>
                <a:gd name="connsiteX2" fmla="*/ 1536565 w 1544025"/>
                <a:gd name="connsiteY2" fmla="*/ 2091588 h 2216574"/>
                <a:gd name="connsiteX3" fmla="*/ 1310688 w 1544025"/>
                <a:gd name="connsiteY3" fmla="*/ 2200174 h 2216574"/>
                <a:gd name="connsiteX4" fmla="*/ 1290811 w 1544025"/>
                <a:gd name="connsiteY4" fmla="*/ 2216574 h 2216574"/>
                <a:gd name="connsiteX5" fmla="*/ 0 w 1544025"/>
                <a:gd name="connsiteY5" fmla="*/ 439924 h 2216574"/>
                <a:gd name="connsiteX6" fmla="*/ 82314 w 1544025"/>
                <a:gd name="connsiteY6" fmla="*/ 378371 h 2216574"/>
                <a:gd name="connsiteX7" fmla="*/ 602099 w 1544025"/>
                <a:gd name="connsiteY7" fmla="*/ 96241 h 2216574"/>
                <a:gd name="connsiteX8" fmla="*/ 865050 w 1544025"/>
                <a:gd name="connsiteY8" fmla="*/ 0 h 221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4025" h="2216574">
                  <a:moveTo>
                    <a:pt x="865050" y="0"/>
                  </a:moveTo>
                  <a:lnTo>
                    <a:pt x="1544025" y="2089670"/>
                  </a:lnTo>
                  <a:lnTo>
                    <a:pt x="1536565" y="2091588"/>
                  </a:lnTo>
                  <a:cubicBezTo>
                    <a:pt x="1455498" y="2116803"/>
                    <a:pt x="1379555" y="2153649"/>
                    <a:pt x="1310688" y="2200174"/>
                  </a:cubicBezTo>
                  <a:lnTo>
                    <a:pt x="1290811" y="2216574"/>
                  </a:lnTo>
                  <a:lnTo>
                    <a:pt x="0" y="439924"/>
                  </a:lnTo>
                  <a:lnTo>
                    <a:pt x="82314" y="378371"/>
                  </a:lnTo>
                  <a:cubicBezTo>
                    <a:pt x="245107" y="268390"/>
                    <a:pt x="419053" y="173663"/>
                    <a:pt x="602099" y="96241"/>
                  </a:cubicBezTo>
                  <a:lnTo>
                    <a:pt x="865050" y="0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3" name="Segment 18">
              <a:hlinkClick r:id="rId6" action="ppaction://hlinksldjump"/>
              <a:extLst>
                <a:ext uri="{FF2B5EF4-FFF2-40B4-BE49-F238E27FC236}">
                  <a16:creationId xmlns:a16="http://schemas.microsoft.com/office/drawing/2014/main" xmlns="" id="{6645F106-0E09-4B06-8CCD-175C0CE78F5E}"/>
                </a:ext>
              </a:extLst>
            </p:cNvPr>
            <p:cNvSpPr/>
            <p:nvPr/>
          </p:nvSpPr>
          <p:spPr>
            <a:xfrm>
              <a:off x="3629528" y="955310"/>
              <a:ext cx="1961312" cy="1959216"/>
            </a:xfrm>
            <a:custGeom>
              <a:avLst/>
              <a:gdLst>
                <a:gd name="connsiteX0" fmla="*/ 670399 w 1961312"/>
                <a:gd name="connsiteY0" fmla="*/ 0 h 1959216"/>
                <a:gd name="connsiteX1" fmla="*/ 1961312 w 1961312"/>
                <a:gd name="connsiteY1" fmla="*/ 1776788 h 1959216"/>
                <a:gd name="connsiteX2" fmla="*/ 1856252 w 1961312"/>
                <a:gd name="connsiteY2" fmla="*/ 1863470 h 1959216"/>
                <a:gd name="connsiteX3" fmla="*/ 1777255 w 1961312"/>
                <a:gd name="connsiteY3" fmla="*/ 1959216 h 1959216"/>
                <a:gd name="connsiteX4" fmla="*/ 0 w 1961312"/>
                <a:gd name="connsiteY4" fmla="*/ 667964 h 1959216"/>
                <a:gd name="connsiteX5" fmla="*/ 105227 w 1961312"/>
                <a:gd name="connsiteY5" fmla="*/ 527246 h 1959216"/>
                <a:gd name="connsiteX6" fmla="*/ 520028 w 1961312"/>
                <a:gd name="connsiteY6" fmla="*/ 112445 h 1959216"/>
                <a:gd name="connsiteX7" fmla="*/ 670399 w 1961312"/>
                <a:gd name="connsiteY7" fmla="*/ 0 h 195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1312" h="1959216">
                  <a:moveTo>
                    <a:pt x="670399" y="0"/>
                  </a:moveTo>
                  <a:lnTo>
                    <a:pt x="1961312" y="1776788"/>
                  </a:lnTo>
                  <a:lnTo>
                    <a:pt x="1856252" y="1863470"/>
                  </a:lnTo>
                  <a:lnTo>
                    <a:pt x="1777255" y="1959216"/>
                  </a:lnTo>
                  <a:lnTo>
                    <a:pt x="0" y="667964"/>
                  </a:lnTo>
                  <a:lnTo>
                    <a:pt x="105227" y="527246"/>
                  </a:lnTo>
                  <a:cubicBezTo>
                    <a:pt x="229949" y="376118"/>
                    <a:pt x="368900" y="237167"/>
                    <a:pt x="520028" y="112445"/>
                  </a:cubicBezTo>
                  <a:lnTo>
                    <a:pt x="670399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4" name="Segmen 17">
              <a:hlinkClick r:id="rId7" action="ppaction://hlinksldjump"/>
              <a:extLst>
                <a:ext uri="{FF2B5EF4-FFF2-40B4-BE49-F238E27FC236}">
                  <a16:creationId xmlns:a16="http://schemas.microsoft.com/office/drawing/2014/main" xmlns="" id="{D2EE0739-4373-47B7-9A26-299D9B7362C4}"/>
                </a:ext>
              </a:extLst>
            </p:cNvPr>
            <p:cNvSpPr/>
            <p:nvPr/>
          </p:nvSpPr>
          <p:spPr>
            <a:xfrm>
              <a:off x="3190260" y="1626158"/>
              <a:ext cx="2214229" cy="1526040"/>
            </a:xfrm>
            <a:custGeom>
              <a:avLst/>
              <a:gdLst>
                <a:gd name="connsiteX0" fmla="*/ 437113 w 2214229"/>
                <a:gd name="connsiteY0" fmla="*/ 0 h 1526040"/>
                <a:gd name="connsiteX1" fmla="*/ 2214229 w 2214229"/>
                <a:gd name="connsiteY1" fmla="*/ 1291150 h 1526040"/>
                <a:gd name="connsiteX2" fmla="*/ 2190144 w 2214229"/>
                <a:gd name="connsiteY2" fmla="*/ 1320341 h 1526040"/>
                <a:gd name="connsiteX3" fmla="*/ 2110577 w 2214229"/>
                <a:gd name="connsiteY3" fmla="*/ 1466931 h 1526040"/>
                <a:gd name="connsiteX4" fmla="*/ 2088943 w 2214229"/>
                <a:gd name="connsiteY4" fmla="*/ 1526040 h 1526040"/>
                <a:gd name="connsiteX5" fmla="*/ 0 w 2214229"/>
                <a:gd name="connsiteY5" fmla="*/ 847301 h 1526040"/>
                <a:gd name="connsiteX6" fmla="*/ 86211 w 2214229"/>
                <a:gd name="connsiteY6" fmla="*/ 611752 h 1526040"/>
                <a:gd name="connsiteX7" fmla="*/ 368341 w 2214229"/>
                <a:gd name="connsiteY7" fmla="*/ 91967 h 1526040"/>
                <a:gd name="connsiteX8" fmla="*/ 437113 w 2214229"/>
                <a:gd name="connsiteY8" fmla="*/ 0 h 152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229" h="1526040">
                  <a:moveTo>
                    <a:pt x="437113" y="0"/>
                  </a:moveTo>
                  <a:lnTo>
                    <a:pt x="2214229" y="1291150"/>
                  </a:lnTo>
                  <a:lnTo>
                    <a:pt x="2190144" y="1320341"/>
                  </a:lnTo>
                  <a:cubicBezTo>
                    <a:pt x="2159127" y="1366252"/>
                    <a:pt x="2132412" y="1415308"/>
                    <a:pt x="2110577" y="1466931"/>
                  </a:cubicBezTo>
                  <a:lnTo>
                    <a:pt x="2088943" y="1526040"/>
                  </a:lnTo>
                  <a:lnTo>
                    <a:pt x="0" y="847301"/>
                  </a:lnTo>
                  <a:lnTo>
                    <a:pt x="86211" y="611752"/>
                  </a:lnTo>
                  <a:cubicBezTo>
                    <a:pt x="163633" y="428705"/>
                    <a:pt x="258360" y="254760"/>
                    <a:pt x="368341" y="91967"/>
                  </a:cubicBezTo>
                  <a:lnTo>
                    <a:pt x="437113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5" name="Segment 16">
              <a:hlinkClick r:id="rId8" action="ppaction://hlinksldjump"/>
              <a:extLst>
                <a:ext uri="{FF2B5EF4-FFF2-40B4-BE49-F238E27FC236}">
                  <a16:creationId xmlns:a16="http://schemas.microsoft.com/office/drawing/2014/main" xmlns="" id="{1EED89E9-CA08-4BFF-849D-BCCFD45068AC}"/>
                </a:ext>
              </a:extLst>
            </p:cNvPr>
            <p:cNvSpPr/>
            <p:nvPr/>
          </p:nvSpPr>
          <p:spPr>
            <a:xfrm>
              <a:off x="3036000" y="2476842"/>
              <a:ext cx="2241964" cy="962112"/>
            </a:xfrm>
            <a:custGeom>
              <a:avLst/>
              <a:gdLst>
                <a:gd name="connsiteX0" fmla="*/ 153020 w 2241964"/>
                <a:gd name="connsiteY0" fmla="*/ 0 h 962112"/>
                <a:gd name="connsiteX1" fmla="*/ 2241964 w 2241964"/>
                <a:gd name="connsiteY1" fmla="*/ 678739 h 962112"/>
                <a:gd name="connsiteX2" fmla="*/ 2235817 w 2241964"/>
                <a:gd name="connsiteY2" fmla="*/ 695534 h 962112"/>
                <a:gd name="connsiteX3" fmla="*/ 2197019 w 2241964"/>
                <a:gd name="connsiteY3" fmla="*/ 952158 h 962112"/>
                <a:gd name="connsiteX4" fmla="*/ 2197522 w 2241964"/>
                <a:gd name="connsiteY4" fmla="*/ 962112 h 962112"/>
                <a:gd name="connsiteX5" fmla="*/ 252 w 2241964"/>
                <a:gd name="connsiteY5" fmla="*/ 962112 h 962112"/>
                <a:gd name="connsiteX6" fmla="*/ 0 w 2241964"/>
                <a:gd name="connsiteY6" fmla="*/ 952158 h 962112"/>
                <a:gd name="connsiteX7" fmla="*/ 137572 w 2241964"/>
                <a:gd name="connsiteY7" fmla="*/ 42208 h 962112"/>
                <a:gd name="connsiteX8" fmla="*/ 153020 w 2241964"/>
                <a:gd name="connsiteY8" fmla="*/ 0 h 96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1964" h="962112">
                  <a:moveTo>
                    <a:pt x="153020" y="0"/>
                  </a:moveTo>
                  <a:lnTo>
                    <a:pt x="2241964" y="678739"/>
                  </a:lnTo>
                  <a:lnTo>
                    <a:pt x="2235817" y="695534"/>
                  </a:lnTo>
                  <a:cubicBezTo>
                    <a:pt x="2210603" y="776602"/>
                    <a:pt x="2197019" y="862794"/>
                    <a:pt x="2197019" y="952158"/>
                  </a:cubicBezTo>
                  <a:lnTo>
                    <a:pt x="2197522" y="962112"/>
                  </a:lnTo>
                  <a:lnTo>
                    <a:pt x="252" y="962112"/>
                  </a:lnTo>
                  <a:lnTo>
                    <a:pt x="0" y="952158"/>
                  </a:lnTo>
                  <a:cubicBezTo>
                    <a:pt x="0" y="635285"/>
                    <a:pt x="48165" y="329661"/>
                    <a:pt x="137572" y="42208"/>
                  </a:cubicBezTo>
                  <a:lnTo>
                    <a:pt x="153020" y="0"/>
                  </a:lnTo>
                  <a:close/>
                </a:path>
              </a:pathLst>
            </a:custGeom>
            <a:solidFill>
              <a:srgbClr val="FF3399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6" name="Segment 15">
              <a:hlinkClick r:id="rId9" action="ppaction://hlinksldjump"/>
              <a:extLst>
                <a:ext uri="{FF2B5EF4-FFF2-40B4-BE49-F238E27FC236}">
                  <a16:creationId xmlns:a16="http://schemas.microsoft.com/office/drawing/2014/main" xmlns="" id="{66811E68-4AC3-45FB-B4A6-E33342AF006A}"/>
                </a:ext>
              </a:extLst>
            </p:cNvPr>
            <p:cNvSpPr/>
            <p:nvPr/>
          </p:nvSpPr>
          <p:spPr>
            <a:xfrm>
              <a:off x="3036344" y="3442554"/>
              <a:ext cx="2239003" cy="931452"/>
            </a:xfrm>
            <a:custGeom>
              <a:avLst/>
              <a:gdLst>
                <a:gd name="connsiteX0" fmla="*/ 0 w 2239003"/>
                <a:gd name="connsiteY0" fmla="*/ 0 h 931452"/>
                <a:gd name="connsiteX1" fmla="*/ 2197361 w 2239003"/>
                <a:gd name="connsiteY1" fmla="*/ 0 h 931452"/>
                <a:gd name="connsiteX2" fmla="*/ 2201131 w 2239003"/>
                <a:gd name="connsiteY2" fmla="*/ 74681 h 931452"/>
                <a:gd name="connsiteX3" fmla="*/ 2235474 w 2239003"/>
                <a:gd name="connsiteY3" fmla="*/ 243070 h 931452"/>
                <a:gd name="connsiteX4" fmla="*/ 2239003 w 2239003"/>
                <a:gd name="connsiteY4" fmla="*/ 252712 h 931452"/>
                <a:gd name="connsiteX5" fmla="*/ 150059 w 2239003"/>
                <a:gd name="connsiteY5" fmla="*/ 931452 h 931452"/>
                <a:gd name="connsiteX6" fmla="*/ 137229 w 2239003"/>
                <a:gd name="connsiteY6" fmla="*/ 896396 h 931452"/>
                <a:gd name="connsiteX7" fmla="*/ 3639 w 2239003"/>
                <a:gd name="connsiteY7" fmla="*/ 143913 h 931452"/>
                <a:gd name="connsiteX8" fmla="*/ 0 w 2239003"/>
                <a:gd name="connsiteY8" fmla="*/ 0 h 93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9003" h="931452">
                  <a:moveTo>
                    <a:pt x="0" y="0"/>
                  </a:moveTo>
                  <a:lnTo>
                    <a:pt x="2197361" y="0"/>
                  </a:lnTo>
                  <a:lnTo>
                    <a:pt x="2201131" y="74681"/>
                  </a:lnTo>
                  <a:cubicBezTo>
                    <a:pt x="2207024" y="132703"/>
                    <a:pt x="2218664" y="189025"/>
                    <a:pt x="2235474" y="243070"/>
                  </a:cubicBezTo>
                  <a:lnTo>
                    <a:pt x="2239003" y="252712"/>
                  </a:lnTo>
                  <a:lnTo>
                    <a:pt x="150059" y="931452"/>
                  </a:lnTo>
                  <a:lnTo>
                    <a:pt x="137229" y="896396"/>
                  </a:lnTo>
                  <a:cubicBezTo>
                    <a:pt x="62723" y="656852"/>
                    <a:pt x="16858" y="404689"/>
                    <a:pt x="3639" y="1439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7" name="Segment 14">
              <a:hlinkClick r:id="rId10" action="ppaction://hlinksldjump"/>
              <a:extLst>
                <a:ext uri="{FF2B5EF4-FFF2-40B4-BE49-F238E27FC236}">
                  <a16:creationId xmlns:a16="http://schemas.microsoft.com/office/drawing/2014/main" xmlns="" id="{C8EB58F2-4C66-4CA3-A10D-4D54EF65A76A}"/>
                </a:ext>
              </a:extLst>
            </p:cNvPr>
            <p:cNvSpPr/>
            <p:nvPr/>
          </p:nvSpPr>
          <p:spPr>
            <a:xfrm>
              <a:off x="3187642" y="3698651"/>
              <a:ext cx="2197955" cy="1509463"/>
            </a:xfrm>
            <a:custGeom>
              <a:avLst/>
              <a:gdLst>
                <a:gd name="connsiteX0" fmla="*/ 2088944 w 2197955"/>
                <a:gd name="connsiteY0" fmla="*/ 0 h 1509463"/>
                <a:gd name="connsiteX1" fmla="*/ 2113195 w 2197955"/>
                <a:gd name="connsiteY1" fmla="*/ 66261 h 1509463"/>
                <a:gd name="connsiteX2" fmla="*/ 2192762 w 2197955"/>
                <a:gd name="connsiteY2" fmla="*/ 212851 h 1509463"/>
                <a:gd name="connsiteX3" fmla="*/ 2197955 w 2197955"/>
                <a:gd name="connsiteY3" fmla="*/ 219145 h 1509463"/>
                <a:gd name="connsiteX4" fmla="*/ 421986 w 2197955"/>
                <a:gd name="connsiteY4" fmla="*/ 1509463 h 1509463"/>
                <a:gd name="connsiteX5" fmla="*/ 370959 w 2197955"/>
                <a:gd name="connsiteY5" fmla="*/ 1441225 h 1509463"/>
                <a:gd name="connsiteX6" fmla="*/ 88829 w 2197955"/>
                <a:gd name="connsiteY6" fmla="*/ 921440 h 1509463"/>
                <a:gd name="connsiteX7" fmla="*/ 0 w 2197955"/>
                <a:gd name="connsiteY7" fmla="*/ 678739 h 1509463"/>
                <a:gd name="connsiteX8" fmla="*/ 2088944 w 2197955"/>
                <a:gd name="connsiteY8" fmla="*/ 0 h 150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7955" h="1509463">
                  <a:moveTo>
                    <a:pt x="2088944" y="0"/>
                  </a:moveTo>
                  <a:lnTo>
                    <a:pt x="2113195" y="66261"/>
                  </a:lnTo>
                  <a:cubicBezTo>
                    <a:pt x="2135030" y="117884"/>
                    <a:pt x="2161745" y="166940"/>
                    <a:pt x="2192762" y="212851"/>
                  </a:cubicBezTo>
                  <a:lnTo>
                    <a:pt x="2197955" y="219145"/>
                  </a:lnTo>
                  <a:lnTo>
                    <a:pt x="421986" y="1509463"/>
                  </a:lnTo>
                  <a:lnTo>
                    <a:pt x="370959" y="1441225"/>
                  </a:lnTo>
                  <a:cubicBezTo>
                    <a:pt x="260978" y="1278432"/>
                    <a:pt x="166251" y="1104487"/>
                    <a:pt x="88829" y="921440"/>
                  </a:cubicBezTo>
                  <a:lnTo>
                    <a:pt x="0" y="678739"/>
                  </a:lnTo>
                  <a:lnTo>
                    <a:pt x="2088944" y="0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8" name="Segment 13">
              <a:hlinkClick r:id="rId11" action="ppaction://hlinksldjump"/>
              <a:extLst>
                <a:ext uri="{FF2B5EF4-FFF2-40B4-BE49-F238E27FC236}">
                  <a16:creationId xmlns:a16="http://schemas.microsoft.com/office/drawing/2014/main" xmlns="" id="{666596AE-C0C3-4AF9-86A9-3C9180999D97}"/>
                </a:ext>
              </a:extLst>
            </p:cNvPr>
            <p:cNvSpPr/>
            <p:nvPr/>
          </p:nvSpPr>
          <p:spPr>
            <a:xfrm>
              <a:off x="3611783" y="3920578"/>
              <a:ext cx="1987180" cy="1988408"/>
            </a:xfrm>
            <a:custGeom>
              <a:avLst/>
              <a:gdLst>
                <a:gd name="connsiteX0" fmla="*/ 1776109 w 1987180"/>
                <a:gd name="connsiteY0" fmla="*/ 0 h 1988408"/>
                <a:gd name="connsiteX1" fmla="*/ 1873997 w 1987180"/>
                <a:gd name="connsiteY1" fmla="*/ 118642 h 1988408"/>
                <a:gd name="connsiteX2" fmla="*/ 1987180 w 1987180"/>
                <a:gd name="connsiteY2" fmla="*/ 212026 h 1988408"/>
                <a:gd name="connsiteX3" fmla="*/ 696563 w 1987180"/>
                <a:gd name="connsiteY3" fmla="*/ 1988408 h 1988408"/>
                <a:gd name="connsiteX4" fmla="*/ 537773 w 1987180"/>
                <a:gd name="connsiteY4" fmla="*/ 1869667 h 1988408"/>
                <a:gd name="connsiteX5" fmla="*/ 122972 w 1987180"/>
                <a:gd name="connsiteY5" fmla="*/ 1454866 h 1988408"/>
                <a:gd name="connsiteX6" fmla="*/ 0 w 1987180"/>
                <a:gd name="connsiteY6" fmla="*/ 1290418 h 1988408"/>
                <a:gd name="connsiteX7" fmla="*/ 1776109 w 1987180"/>
                <a:gd name="connsiteY7" fmla="*/ 0 h 1988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7180" h="1988408">
                  <a:moveTo>
                    <a:pt x="1776109" y="0"/>
                  </a:moveTo>
                  <a:lnTo>
                    <a:pt x="1873997" y="118642"/>
                  </a:lnTo>
                  <a:lnTo>
                    <a:pt x="1987180" y="212026"/>
                  </a:lnTo>
                  <a:lnTo>
                    <a:pt x="696563" y="1988408"/>
                  </a:lnTo>
                  <a:lnTo>
                    <a:pt x="537773" y="1869667"/>
                  </a:lnTo>
                  <a:cubicBezTo>
                    <a:pt x="386645" y="1744945"/>
                    <a:pt x="247694" y="1605994"/>
                    <a:pt x="122972" y="1454866"/>
                  </a:cubicBezTo>
                  <a:lnTo>
                    <a:pt x="0" y="1290418"/>
                  </a:lnTo>
                  <a:lnTo>
                    <a:pt x="1776109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9" name="Segment 12">
              <a:hlinkClick r:id="rId12" action="ppaction://hlinksldjump"/>
              <a:extLst>
                <a:ext uri="{FF2B5EF4-FFF2-40B4-BE49-F238E27FC236}">
                  <a16:creationId xmlns:a16="http://schemas.microsoft.com/office/drawing/2014/main" xmlns="" id="{C9F3418A-40D1-45D6-9A19-275FA6329CD1}"/>
                </a:ext>
              </a:extLst>
            </p:cNvPr>
            <p:cNvSpPr/>
            <p:nvPr/>
          </p:nvSpPr>
          <p:spPr>
            <a:xfrm>
              <a:off x="4311231" y="4134899"/>
              <a:ext cx="1536937" cy="2210344"/>
            </a:xfrm>
            <a:custGeom>
              <a:avLst/>
              <a:gdLst>
                <a:gd name="connsiteX0" fmla="*/ 1290515 w 1536937"/>
                <a:gd name="connsiteY0" fmla="*/ 0 h 2210344"/>
                <a:gd name="connsiteX1" fmla="*/ 1302269 w 1536937"/>
                <a:gd name="connsiteY1" fmla="*/ 9698 h 2210344"/>
                <a:gd name="connsiteX2" fmla="*/ 1528146 w 1536937"/>
                <a:gd name="connsiteY2" fmla="*/ 118284 h 2210344"/>
                <a:gd name="connsiteX3" fmla="*/ 1536937 w 1536937"/>
                <a:gd name="connsiteY3" fmla="*/ 120545 h 2210344"/>
                <a:gd name="connsiteX4" fmla="*/ 857920 w 1536937"/>
                <a:gd name="connsiteY4" fmla="*/ 2210344 h 2210344"/>
                <a:gd name="connsiteX5" fmla="*/ 593680 w 1536937"/>
                <a:gd name="connsiteY5" fmla="*/ 2113631 h 2210344"/>
                <a:gd name="connsiteX6" fmla="*/ 73895 w 1536937"/>
                <a:gd name="connsiteY6" fmla="*/ 1831501 h 2210344"/>
                <a:gd name="connsiteX7" fmla="*/ 0 w 1536937"/>
                <a:gd name="connsiteY7" fmla="*/ 1776243 h 2210344"/>
                <a:gd name="connsiteX8" fmla="*/ 1290515 w 1536937"/>
                <a:gd name="connsiteY8" fmla="*/ 0 h 221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6937" h="2210344">
                  <a:moveTo>
                    <a:pt x="1290515" y="0"/>
                  </a:moveTo>
                  <a:lnTo>
                    <a:pt x="1302269" y="9698"/>
                  </a:lnTo>
                  <a:cubicBezTo>
                    <a:pt x="1371136" y="56224"/>
                    <a:pt x="1447079" y="93070"/>
                    <a:pt x="1528146" y="118284"/>
                  </a:cubicBezTo>
                  <a:lnTo>
                    <a:pt x="1536937" y="120545"/>
                  </a:lnTo>
                  <a:lnTo>
                    <a:pt x="857920" y="2210344"/>
                  </a:lnTo>
                  <a:lnTo>
                    <a:pt x="593680" y="2113631"/>
                  </a:lnTo>
                  <a:cubicBezTo>
                    <a:pt x="410634" y="2036209"/>
                    <a:pt x="236688" y="1941482"/>
                    <a:pt x="73895" y="1831501"/>
                  </a:cubicBezTo>
                  <a:lnTo>
                    <a:pt x="0" y="1776243"/>
                  </a:lnTo>
                  <a:lnTo>
                    <a:pt x="1290515" y="0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0" name="Segment 11">
              <a:hlinkClick r:id="rId13" action="ppaction://hlinksldjump"/>
              <a:extLst>
                <a:ext uri="{FF2B5EF4-FFF2-40B4-BE49-F238E27FC236}">
                  <a16:creationId xmlns:a16="http://schemas.microsoft.com/office/drawing/2014/main" xmlns="" id="{73CF06D2-D24C-4814-9532-761977AECC6A}"/>
                </a:ext>
              </a:extLst>
            </p:cNvPr>
            <p:cNvSpPr/>
            <p:nvPr/>
          </p:nvSpPr>
          <p:spPr>
            <a:xfrm>
              <a:off x="5172533" y="4256342"/>
              <a:ext cx="937216" cy="2232658"/>
            </a:xfrm>
            <a:custGeom>
              <a:avLst/>
              <a:gdLst>
                <a:gd name="connsiteX0" fmla="*/ 679127 w 937216"/>
                <a:gd name="connsiteY0" fmla="*/ 0 h 2232658"/>
                <a:gd name="connsiteX1" fmla="*/ 749546 w 937216"/>
                <a:gd name="connsiteY1" fmla="*/ 18106 h 2232658"/>
                <a:gd name="connsiteX2" fmla="*/ 923467 w 937216"/>
                <a:gd name="connsiteY2" fmla="*/ 35639 h 2232658"/>
                <a:gd name="connsiteX3" fmla="*/ 937216 w 937216"/>
                <a:gd name="connsiteY3" fmla="*/ 34945 h 2232658"/>
                <a:gd name="connsiteX4" fmla="*/ 937216 w 937216"/>
                <a:gd name="connsiteY4" fmla="*/ 2232311 h 2232658"/>
                <a:gd name="connsiteX5" fmla="*/ 923467 w 937216"/>
                <a:gd name="connsiteY5" fmla="*/ 2232658 h 2232658"/>
                <a:gd name="connsiteX6" fmla="*/ 13517 w 937216"/>
                <a:gd name="connsiteY6" fmla="*/ 2095086 h 2232658"/>
                <a:gd name="connsiteX7" fmla="*/ 0 w 937216"/>
                <a:gd name="connsiteY7" fmla="*/ 2090139 h 2232658"/>
                <a:gd name="connsiteX8" fmla="*/ 679127 w 937216"/>
                <a:gd name="connsiteY8" fmla="*/ 0 h 223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7216" h="2232658">
                  <a:moveTo>
                    <a:pt x="679127" y="0"/>
                  </a:moveTo>
                  <a:lnTo>
                    <a:pt x="749546" y="18106"/>
                  </a:lnTo>
                  <a:cubicBezTo>
                    <a:pt x="805725" y="29602"/>
                    <a:pt x="863891" y="35639"/>
                    <a:pt x="923467" y="35639"/>
                  </a:cubicBezTo>
                  <a:lnTo>
                    <a:pt x="937216" y="34945"/>
                  </a:lnTo>
                  <a:lnTo>
                    <a:pt x="937216" y="2232311"/>
                  </a:lnTo>
                  <a:lnTo>
                    <a:pt x="923467" y="2232658"/>
                  </a:lnTo>
                  <a:cubicBezTo>
                    <a:pt x="606594" y="2232658"/>
                    <a:pt x="300970" y="2184494"/>
                    <a:pt x="13517" y="2095086"/>
                  </a:cubicBezTo>
                  <a:lnTo>
                    <a:pt x="0" y="2090139"/>
                  </a:lnTo>
                  <a:lnTo>
                    <a:pt x="679127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0" name="Segment 10">
              <a:hlinkClick r:id="rId14" action="ppaction://hlinksldjump"/>
              <a:extLst>
                <a:ext uri="{FF2B5EF4-FFF2-40B4-BE49-F238E27FC236}">
                  <a16:creationId xmlns:a16="http://schemas.microsoft.com/office/drawing/2014/main" xmlns="" id="{4E09B906-B889-4B76-98B9-5EC6F45FFFE3}"/>
                </a:ext>
              </a:extLst>
            </p:cNvPr>
            <p:cNvSpPr/>
            <p:nvPr/>
          </p:nvSpPr>
          <p:spPr>
            <a:xfrm>
              <a:off x="6113350" y="4248824"/>
              <a:ext cx="929927" cy="2239739"/>
            </a:xfrm>
            <a:custGeom>
              <a:avLst/>
              <a:gdLst>
                <a:gd name="connsiteX0" fmla="*/ 251188 w 929927"/>
                <a:gd name="connsiteY0" fmla="*/ 0 h 2239739"/>
                <a:gd name="connsiteX1" fmla="*/ 929927 w 929927"/>
                <a:gd name="connsiteY1" fmla="*/ 2088944 h 2239739"/>
                <a:gd name="connsiteX2" fmla="*/ 892601 w 929927"/>
                <a:gd name="connsiteY2" fmla="*/ 2102605 h 2239739"/>
                <a:gd name="connsiteX3" fmla="*/ 140118 w 929927"/>
                <a:gd name="connsiteY3" fmla="*/ 2236195 h 2239739"/>
                <a:gd name="connsiteX4" fmla="*/ 0 w 929927"/>
                <a:gd name="connsiteY4" fmla="*/ 2239739 h 2239739"/>
                <a:gd name="connsiteX5" fmla="*/ 0 w 929927"/>
                <a:gd name="connsiteY5" fmla="*/ 42282 h 2239739"/>
                <a:gd name="connsiteX6" fmla="*/ 70886 w 929927"/>
                <a:gd name="connsiteY6" fmla="*/ 38703 h 2239739"/>
                <a:gd name="connsiteX7" fmla="*/ 239275 w 929927"/>
                <a:gd name="connsiteY7" fmla="*/ 4360 h 2239739"/>
                <a:gd name="connsiteX8" fmla="*/ 251188 w 929927"/>
                <a:gd name="connsiteY8" fmla="*/ 0 h 223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9927" h="2239739">
                  <a:moveTo>
                    <a:pt x="251188" y="0"/>
                  </a:moveTo>
                  <a:lnTo>
                    <a:pt x="929927" y="2088944"/>
                  </a:lnTo>
                  <a:lnTo>
                    <a:pt x="892601" y="2102605"/>
                  </a:lnTo>
                  <a:cubicBezTo>
                    <a:pt x="653057" y="2177112"/>
                    <a:pt x="400894" y="2222977"/>
                    <a:pt x="140118" y="2236195"/>
                  </a:cubicBezTo>
                  <a:lnTo>
                    <a:pt x="0" y="2239739"/>
                  </a:lnTo>
                  <a:lnTo>
                    <a:pt x="0" y="42282"/>
                  </a:lnTo>
                  <a:lnTo>
                    <a:pt x="70886" y="38703"/>
                  </a:lnTo>
                  <a:cubicBezTo>
                    <a:pt x="128908" y="32810"/>
                    <a:pt x="185230" y="21170"/>
                    <a:pt x="239275" y="4360"/>
                  </a:cubicBezTo>
                  <a:lnTo>
                    <a:pt x="251188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1" name="Segment 9">
              <a:hlinkClick r:id="rId15" action="ppaction://hlinksldjump"/>
              <a:extLst>
                <a:ext uri="{FF2B5EF4-FFF2-40B4-BE49-F238E27FC236}">
                  <a16:creationId xmlns:a16="http://schemas.microsoft.com/office/drawing/2014/main" xmlns="" id="{A550A924-DAC4-4082-8F9B-4DA45239239C}"/>
                </a:ext>
              </a:extLst>
            </p:cNvPr>
            <p:cNvSpPr/>
            <p:nvPr/>
          </p:nvSpPr>
          <p:spPr>
            <a:xfrm>
              <a:off x="6367921" y="4131263"/>
              <a:ext cx="1517419" cy="2205267"/>
            </a:xfrm>
            <a:custGeom>
              <a:avLst/>
              <a:gdLst>
                <a:gd name="connsiteX0" fmla="*/ 226744 w 1517419"/>
                <a:gd name="connsiteY0" fmla="*/ 0 h 2205267"/>
                <a:gd name="connsiteX1" fmla="*/ 1517419 w 1517419"/>
                <a:gd name="connsiteY1" fmla="*/ 1776464 h 2205267"/>
                <a:gd name="connsiteX2" fmla="*/ 1438955 w 1517419"/>
                <a:gd name="connsiteY2" fmla="*/ 1835138 h 2205267"/>
                <a:gd name="connsiteX3" fmla="*/ 919170 w 1517419"/>
                <a:gd name="connsiteY3" fmla="*/ 2117268 h 2205267"/>
                <a:gd name="connsiteX4" fmla="*/ 678739 w 1517419"/>
                <a:gd name="connsiteY4" fmla="*/ 2205267 h 2205267"/>
                <a:gd name="connsiteX5" fmla="*/ 0 w 1517419"/>
                <a:gd name="connsiteY5" fmla="*/ 116323 h 2205267"/>
                <a:gd name="connsiteX6" fmla="*/ 63991 w 1517419"/>
                <a:gd name="connsiteY6" fmla="*/ 92902 h 2205267"/>
                <a:gd name="connsiteX7" fmla="*/ 210581 w 1517419"/>
                <a:gd name="connsiteY7" fmla="*/ 13335 h 2205267"/>
                <a:gd name="connsiteX8" fmla="*/ 226744 w 1517419"/>
                <a:gd name="connsiteY8" fmla="*/ 0 h 220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7419" h="2205267">
                  <a:moveTo>
                    <a:pt x="226744" y="0"/>
                  </a:moveTo>
                  <a:lnTo>
                    <a:pt x="1517419" y="1776464"/>
                  </a:lnTo>
                  <a:lnTo>
                    <a:pt x="1438955" y="1835138"/>
                  </a:lnTo>
                  <a:cubicBezTo>
                    <a:pt x="1276162" y="1945119"/>
                    <a:pt x="1102217" y="2039846"/>
                    <a:pt x="919170" y="2117268"/>
                  </a:cubicBezTo>
                  <a:lnTo>
                    <a:pt x="678739" y="2205267"/>
                  </a:lnTo>
                  <a:lnTo>
                    <a:pt x="0" y="116323"/>
                  </a:lnTo>
                  <a:lnTo>
                    <a:pt x="63991" y="92902"/>
                  </a:lnTo>
                  <a:cubicBezTo>
                    <a:pt x="115614" y="71067"/>
                    <a:pt x="164670" y="44352"/>
                    <a:pt x="210581" y="13335"/>
                  </a:cubicBezTo>
                  <a:lnTo>
                    <a:pt x="226744" y="0"/>
                  </a:lnTo>
                  <a:close/>
                </a:path>
              </a:pathLst>
            </a:custGeom>
            <a:solidFill>
              <a:srgbClr val="FF3399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2" name="Segment 8">
              <a:hlinkClick r:id="rId16" action="ppaction://hlinksldjump"/>
              <a:extLst>
                <a:ext uri="{FF2B5EF4-FFF2-40B4-BE49-F238E27FC236}">
                  <a16:creationId xmlns:a16="http://schemas.microsoft.com/office/drawing/2014/main" xmlns="" id="{C1F25920-B305-4256-BA86-48D8FBEF4B82}"/>
                </a:ext>
              </a:extLst>
            </p:cNvPr>
            <p:cNvSpPr/>
            <p:nvPr/>
          </p:nvSpPr>
          <p:spPr>
            <a:xfrm>
              <a:off x="6597446" y="3927542"/>
              <a:ext cx="1977375" cy="1978029"/>
            </a:xfrm>
            <a:custGeom>
              <a:avLst/>
              <a:gdLst>
                <a:gd name="connsiteX0" fmla="*/ 200918 w 1977375"/>
                <a:gd name="connsiteY0" fmla="*/ 0 h 1978029"/>
                <a:gd name="connsiteX1" fmla="*/ 1977375 w 1977375"/>
                <a:gd name="connsiteY1" fmla="*/ 1290672 h 1978029"/>
                <a:gd name="connsiteX2" fmla="*/ 1859800 w 1977375"/>
                <a:gd name="connsiteY2" fmla="*/ 1447903 h 1978029"/>
                <a:gd name="connsiteX3" fmla="*/ 1444999 w 1977375"/>
                <a:gd name="connsiteY3" fmla="*/ 1862704 h 1978029"/>
                <a:gd name="connsiteX4" fmla="*/ 1290778 w 1977375"/>
                <a:gd name="connsiteY4" fmla="*/ 1978029 h 1978029"/>
                <a:gd name="connsiteX5" fmla="*/ 0 w 1977375"/>
                <a:gd name="connsiteY5" fmla="*/ 201426 h 1978029"/>
                <a:gd name="connsiteX6" fmla="*/ 108775 w 1977375"/>
                <a:gd name="connsiteY6" fmla="*/ 111679 h 1978029"/>
                <a:gd name="connsiteX7" fmla="*/ 200918 w 1977375"/>
                <a:gd name="connsiteY7" fmla="*/ 0 h 197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7375" h="1978029">
                  <a:moveTo>
                    <a:pt x="200918" y="0"/>
                  </a:moveTo>
                  <a:lnTo>
                    <a:pt x="1977375" y="1290672"/>
                  </a:lnTo>
                  <a:lnTo>
                    <a:pt x="1859800" y="1447903"/>
                  </a:lnTo>
                  <a:cubicBezTo>
                    <a:pt x="1735078" y="1599031"/>
                    <a:pt x="1596127" y="1737982"/>
                    <a:pt x="1444999" y="1862704"/>
                  </a:cubicBezTo>
                  <a:lnTo>
                    <a:pt x="1290778" y="1978029"/>
                  </a:lnTo>
                  <a:lnTo>
                    <a:pt x="0" y="201426"/>
                  </a:lnTo>
                  <a:lnTo>
                    <a:pt x="108775" y="111679"/>
                  </a:lnTo>
                  <a:lnTo>
                    <a:pt x="200918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3" name="Segment 7">
              <a:hlinkClick r:id="rId17" action="ppaction://hlinksldjump"/>
              <a:extLst>
                <a:ext uri="{FF2B5EF4-FFF2-40B4-BE49-F238E27FC236}">
                  <a16:creationId xmlns:a16="http://schemas.microsoft.com/office/drawing/2014/main" xmlns="" id="{B2405CC7-B673-418F-92A0-4CF651D40336}"/>
                </a:ext>
              </a:extLst>
            </p:cNvPr>
            <p:cNvSpPr/>
            <p:nvPr/>
          </p:nvSpPr>
          <p:spPr>
            <a:xfrm>
              <a:off x="6800659" y="3697150"/>
              <a:ext cx="2204250" cy="1518181"/>
            </a:xfrm>
            <a:custGeom>
              <a:avLst/>
              <a:gdLst>
                <a:gd name="connsiteX0" fmla="*/ 115306 w 2204250"/>
                <a:gd name="connsiteY0" fmla="*/ 0 h 1518181"/>
                <a:gd name="connsiteX1" fmla="*/ 2204250 w 2204250"/>
                <a:gd name="connsiteY1" fmla="*/ 678739 h 1518181"/>
                <a:gd name="connsiteX2" fmla="*/ 2114871 w 2204250"/>
                <a:gd name="connsiteY2" fmla="*/ 922941 h 1518181"/>
                <a:gd name="connsiteX3" fmla="*/ 1832741 w 2204250"/>
                <a:gd name="connsiteY3" fmla="*/ 1442726 h 1518181"/>
                <a:gd name="connsiteX4" fmla="*/ 1776317 w 2204250"/>
                <a:gd name="connsiteY4" fmla="*/ 1518181 h 1518181"/>
                <a:gd name="connsiteX5" fmla="*/ 0 w 2204250"/>
                <a:gd name="connsiteY5" fmla="*/ 227610 h 1518181"/>
                <a:gd name="connsiteX6" fmla="*/ 10938 w 2204250"/>
                <a:gd name="connsiteY6" fmla="*/ 214352 h 1518181"/>
                <a:gd name="connsiteX7" fmla="*/ 90505 w 2204250"/>
                <a:gd name="connsiteY7" fmla="*/ 67762 h 1518181"/>
                <a:gd name="connsiteX8" fmla="*/ 115306 w 2204250"/>
                <a:gd name="connsiteY8" fmla="*/ 0 h 151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4250" h="1518181">
                  <a:moveTo>
                    <a:pt x="115306" y="0"/>
                  </a:moveTo>
                  <a:lnTo>
                    <a:pt x="2204250" y="678739"/>
                  </a:lnTo>
                  <a:lnTo>
                    <a:pt x="2114871" y="922941"/>
                  </a:lnTo>
                  <a:cubicBezTo>
                    <a:pt x="2037449" y="1105988"/>
                    <a:pt x="1942722" y="1279933"/>
                    <a:pt x="1832741" y="1442726"/>
                  </a:cubicBezTo>
                  <a:lnTo>
                    <a:pt x="1776317" y="1518181"/>
                  </a:lnTo>
                  <a:lnTo>
                    <a:pt x="0" y="227610"/>
                  </a:lnTo>
                  <a:lnTo>
                    <a:pt x="10938" y="214352"/>
                  </a:lnTo>
                  <a:cubicBezTo>
                    <a:pt x="41955" y="168441"/>
                    <a:pt x="68670" y="119385"/>
                    <a:pt x="90505" y="67762"/>
                  </a:cubicBezTo>
                  <a:lnTo>
                    <a:pt x="115306" y="0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4" name="Segment 6">
              <a:hlinkClick r:id="rId18" action="ppaction://hlinksldjump"/>
              <a:extLst>
                <a:ext uri="{FF2B5EF4-FFF2-40B4-BE49-F238E27FC236}">
                  <a16:creationId xmlns:a16="http://schemas.microsoft.com/office/drawing/2014/main" xmlns="" id="{D9D33BC2-0B2B-4514-A8A6-B9EE0B1C30B0}"/>
                </a:ext>
              </a:extLst>
            </p:cNvPr>
            <p:cNvSpPr/>
            <p:nvPr/>
          </p:nvSpPr>
          <p:spPr>
            <a:xfrm>
              <a:off x="6917204" y="3427201"/>
              <a:ext cx="2238797" cy="945305"/>
            </a:xfrm>
            <a:custGeom>
              <a:avLst/>
              <a:gdLst>
                <a:gd name="connsiteX0" fmla="*/ 41687 w 2238797"/>
                <a:gd name="connsiteY0" fmla="*/ 0 h 945305"/>
                <a:gd name="connsiteX1" fmla="*/ 2238751 w 2238797"/>
                <a:gd name="connsiteY1" fmla="*/ 0 h 945305"/>
                <a:gd name="connsiteX2" fmla="*/ 2238797 w 2238797"/>
                <a:gd name="connsiteY2" fmla="*/ 1800 h 945305"/>
                <a:gd name="connsiteX3" fmla="*/ 2101225 w 2238797"/>
                <a:gd name="connsiteY3" fmla="*/ 911750 h 945305"/>
                <a:gd name="connsiteX4" fmla="*/ 2088944 w 2238797"/>
                <a:gd name="connsiteY4" fmla="*/ 945305 h 945305"/>
                <a:gd name="connsiteX5" fmla="*/ 0 w 2238797"/>
                <a:gd name="connsiteY5" fmla="*/ 266566 h 945305"/>
                <a:gd name="connsiteX6" fmla="*/ 2980 w 2238797"/>
                <a:gd name="connsiteY6" fmla="*/ 258424 h 945305"/>
                <a:gd name="connsiteX7" fmla="*/ 41778 w 2238797"/>
                <a:gd name="connsiteY7" fmla="*/ 1800 h 945305"/>
                <a:gd name="connsiteX8" fmla="*/ 41687 w 2238797"/>
                <a:gd name="connsiteY8" fmla="*/ 0 h 945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8797" h="945305">
                  <a:moveTo>
                    <a:pt x="41687" y="0"/>
                  </a:moveTo>
                  <a:lnTo>
                    <a:pt x="2238751" y="0"/>
                  </a:lnTo>
                  <a:lnTo>
                    <a:pt x="2238797" y="1800"/>
                  </a:lnTo>
                  <a:cubicBezTo>
                    <a:pt x="2238797" y="318673"/>
                    <a:pt x="2190633" y="624297"/>
                    <a:pt x="2101225" y="911750"/>
                  </a:cubicBezTo>
                  <a:lnTo>
                    <a:pt x="2088944" y="945305"/>
                  </a:lnTo>
                  <a:lnTo>
                    <a:pt x="0" y="266566"/>
                  </a:lnTo>
                  <a:lnTo>
                    <a:pt x="2980" y="258424"/>
                  </a:lnTo>
                  <a:cubicBezTo>
                    <a:pt x="28195" y="177357"/>
                    <a:pt x="41778" y="91165"/>
                    <a:pt x="41778" y="1800"/>
                  </a:cubicBezTo>
                  <a:lnTo>
                    <a:pt x="41687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5" name="Segment 5">
              <a:hlinkClick r:id="rId19" action="ppaction://hlinksldjump"/>
              <a:extLst>
                <a:ext uri="{FF2B5EF4-FFF2-40B4-BE49-F238E27FC236}">
                  <a16:creationId xmlns:a16="http://schemas.microsoft.com/office/drawing/2014/main" xmlns="" id="{C48CEEE6-19BF-47D5-9F1A-20579FF108AD}"/>
                </a:ext>
              </a:extLst>
            </p:cNvPr>
            <p:cNvSpPr/>
            <p:nvPr/>
          </p:nvSpPr>
          <p:spPr>
            <a:xfrm>
              <a:off x="6922105" y="2500874"/>
              <a:ext cx="2233759" cy="922727"/>
            </a:xfrm>
            <a:custGeom>
              <a:avLst/>
              <a:gdLst>
                <a:gd name="connsiteX0" fmla="*/ 2089671 w 2233759"/>
                <a:gd name="connsiteY0" fmla="*/ 0 h 922727"/>
                <a:gd name="connsiteX1" fmla="*/ 2096324 w 2233759"/>
                <a:gd name="connsiteY1" fmla="*/ 18177 h 922727"/>
                <a:gd name="connsiteX2" fmla="*/ 2229914 w 2233759"/>
                <a:gd name="connsiteY2" fmla="*/ 770660 h 922727"/>
                <a:gd name="connsiteX3" fmla="*/ 2233759 w 2233759"/>
                <a:gd name="connsiteY3" fmla="*/ 922727 h 922727"/>
                <a:gd name="connsiteX4" fmla="*/ 36605 w 2233759"/>
                <a:gd name="connsiteY4" fmla="*/ 922727 h 922727"/>
                <a:gd name="connsiteX5" fmla="*/ 32422 w 2233759"/>
                <a:gd name="connsiteY5" fmla="*/ 839892 h 922727"/>
                <a:gd name="connsiteX6" fmla="*/ 19344 w 2233759"/>
                <a:gd name="connsiteY6" fmla="*/ 754206 h 922727"/>
                <a:gd name="connsiteX7" fmla="*/ 0 w 2233759"/>
                <a:gd name="connsiteY7" fmla="*/ 678975 h 922727"/>
                <a:gd name="connsiteX8" fmla="*/ 2089671 w 2233759"/>
                <a:gd name="connsiteY8" fmla="*/ 0 h 922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3759" h="922727">
                  <a:moveTo>
                    <a:pt x="2089671" y="0"/>
                  </a:moveTo>
                  <a:lnTo>
                    <a:pt x="2096324" y="18177"/>
                  </a:lnTo>
                  <a:cubicBezTo>
                    <a:pt x="2170830" y="257721"/>
                    <a:pt x="2216696" y="509884"/>
                    <a:pt x="2229914" y="770660"/>
                  </a:cubicBezTo>
                  <a:lnTo>
                    <a:pt x="2233759" y="922727"/>
                  </a:lnTo>
                  <a:lnTo>
                    <a:pt x="36605" y="922727"/>
                  </a:lnTo>
                  <a:lnTo>
                    <a:pt x="32422" y="839892"/>
                  </a:lnTo>
                  <a:cubicBezTo>
                    <a:pt x="29476" y="810881"/>
                    <a:pt x="25092" y="782295"/>
                    <a:pt x="19344" y="754206"/>
                  </a:cubicBezTo>
                  <a:lnTo>
                    <a:pt x="0" y="678975"/>
                  </a:lnTo>
                  <a:lnTo>
                    <a:pt x="2089671" y="0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6" name="Segment 4">
              <a:hlinkClick r:id="rId20" action="ppaction://hlinksldjump"/>
              <a:extLst>
                <a:ext uri="{FF2B5EF4-FFF2-40B4-BE49-F238E27FC236}">
                  <a16:creationId xmlns:a16="http://schemas.microsoft.com/office/drawing/2014/main" xmlns="" id="{DCCB30AA-E7FC-4EFD-8C18-6645073542F3}"/>
                </a:ext>
              </a:extLst>
            </p:cNvPr>
            <p:cNvSpPr/>
            <p:nvPr/>
          </p:nvSpPr>
          <p:spPr>
            <a:xfrm>
              <a:off x="6807715" y="1651534"/>
              <a:ext cx="2202823" cy="1524821"/>
            </a:xfrm>
            <a:custGeom>
              <a:avLst/>
              <a:gdLst>
                <a:gd name="connsiteX0" fmla="*/ 1775890 w 2202823"/>
                <a:gd name="connsiteY0" fmla="*/ 0 h 1524821"/>
                <a:gd name="connsiteX1" fmla="*/ 1825686 w 2202823"/>
                <a:gd name="connsiteY1" fmla="*/ 66592 h 1524821"/>
                <a:gd name="connsiteX2" fmla="*/ 2107816 w 2202823"/>
                <a:gd name="connsiteY2" fmla="*/ 586377 h 1524821"/>
                <a:gd name="connsiteX3" fmla="*/ 2202823 w 2202823"/>
                <a:gd name="connsiteY3" fmla="*/ 845956 h 1524821"/>
                <a:gd name="connsiteX4" fmla="*/ 113492 w 2202823"/>
                <a:gd name="connsiteY4" fmla="*/ 1524821 h 1524821"/>
                <a:gd name="connsiteX5" fmla="*/ 112469 w 2202823"/>
                <a:gd name="connsiteY5" fmla="*/ 1520843 h 1524821"/>
                <a:gd name="connsiteX6" fmla="*/ 3883 w 2202823"/>
                <a:gd name="connsiteY6" fmla="*/ 1294966 h 1524821"/>
                <a:gd name="connsiteX7" fmla="*/ 0 w 2202823"/>
                <a:gd name="connsiteY7" fmla="*/ 1290260 h 1524821"/>
                <a:gd name="connsiteX8" fmla="*/ 1775890 w 2202823"/>
                <a:gd name="connsiteY8" fmla="*/ 0 h 1524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2823" h="1524821">
                  <a:moveTo>
                    <a:pt x="1775890" y="0"/>
                  </a:moveTo>
                  <a:lnTo>
                    <a:pt x="1825686" y="66592"/>
                  </a:lnTo>
                  <a:cubicBezTo>
                    <a:pt x="1935667" y="229385"/>
                    <a:pt x="2030394" y="403330"/>
                    <a:pt x="2107816" y="586377"/>
                  </a:cubicBezTo>
                  <a:lnTo>
                    <a:pt x="2202823" y="845956"/>
                  </a:lnTo>
                  <a:lnTo>
                    <a:pt x="113492" y="1524821"/>
                  </a:lnTo>
                  <a:lnTo>
                    <a:pt x="112469" y="1520843"/>
                  </a:lnTo>
                  <a:cubicBezTo>
                    <a:pt x="87255" y="1439776"/>
                    <a:pt x="50409" y="1363833"/>
                    <a:pt x="3883" y="1294966"/>
                  </a:cubicBezTo>
                  <a:lnTo>
                    <a:pt x="0" y="1290260"/>
                  </a:lnTo>
                  <a:lnTo>
                    <a:pt x="1775890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7" name="Segment 3">
              <a:hlinkClick r:id="rId21" action="ppaction://hlinksldjump"/>
              <a:extLst>
                <a:ext uri="{FF2B5EF4-FFF2-40B4-BE49-F238E27FC236}">
                  <a16:creationId xmlns:a16="http://schemas.microsoft.com/office/drawing/2014/main" xmlns="" id="{3AB33F1F-0DDC-446C-AD60-7B22F0DC1D0F}"/>
                </a:ext>
              </a:extLst>
            </p:cNvPr>
            <p:cNvSpPr/>
            <p:nvPr/>
          </p:nvSpPr>
          <p:spPr>
            <a:xfrm>
              <a:off x="6606981" y="959820"/>
              <a:ext cx="1974467" cy="1979190"/>
            </a:xfrm>
            <a:custGeom>
              <a:avLst/>
              <a:gdLst>
                <a:gd name="connsiteX0" fmla="*/ 1291124 w 1974467"/>
                <a:gd name="connsiteY0" fmla="*/ 0 h 1979190"/>
                <a:gd name="connsiteX1" fmla="*/ 1435464 w 1974467"/>
                <a:gd name="connsiteY1" fmla="*/ 107935 h 1979190"/>
                <a:gd name="connsiteX2" fmla="*/ 1850265 w 1974467"/>
                <a:gd name="connsiteY2" fmla="*/ 522736 h 1979190"/>
                <a:gd name="connsiteX3" fmla="*/ 1974467 w 1974467"/>
                <a:gd name="connsiteY3" fmla="*/ 688830 h 1979190"/>
                <a:gd name="connsiteX4" fmla="*/ 198438 w 1974467"/>
                <a:gd name="connsiteY4" fmla="*/ 1979190 h 1979190"/>
                <a:gd name="connsiteX5" fmla="*/ 99240 w 1974467"/>
                <a:gd name="connsiteY5" fmla="*/ 1858960 h 1979190"/>
                <a:gd name="connsiteX6" fmla="*/ 0 w 1974467"/>
                <a:gd name="connsiteY6" fmla="*/ 1777080 h 1979190"/>
                <a:gd name="connsiteX7" fmla="*/ 1291124 w 1974467"/>
                <a:gd name="connsiteY7" fmla="*/ 0 h 197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4467" h="1979190">
                  <a:moveTo>
                    <a:pt x="1291124" y="0"/>
                  </a:moveTo>
                  <a:lnTo>
                    <a:pt x="1435464" y="107935"/>
                  </a:lnTo>
                  <a:cubicBezTo>
                    <a:pt x="1586592" y="232657"/>
                    <a:pt x="1725543" y="371608"/>
                    <a:pt x="1850265" y="522736"/>
                  </a:cubicBezTo>
                  <a:lnTo>
                    <a:pt x="1974467" y="688830"/>
                  </a:lnTo>
                  <a:lnTo>
                    <a:pt x="198438" y="1979190"/>
                  </a:lnTo>
                  <a:lnTo>
                    <a:pt x="99240" y="1858960"/>
                  </a:lnTo>
                  <a:lnTo>
                    <a:pt x="0" y="1777080"/>
                  </a:lnTo>
                  <a:lnTo>
                    <a:pt x="1291124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8" name="Segment 2">
              <a:hlinkClick r:id="rId22" action="ppaction://hlinksldjump"/>
              <a:extLst>
                <a:ext uri="{FF2B5EF4-FFF2-40B4-BE49-F238E27FC236}">
                  <a16:creationId xmlns:a16="http://schemas.microsoft.com/office/drawing/2014/main" xmlns="" id="{B626232E-4056-4440-B2CC-5DA025854F8E}"/>
                </a:ext>
              </a:extLst>
            </p:cNvPr>
            <p:cNvSpPr/>
            <p:nvPr/>
          </p:nvSpPr>
          <p:spPr>
            <a:xfrm>
              <a:off x="6370337" y="522357"/>
              <a:ext cx="1524885" cy="2212249"/>
            </a:xfrm>
            <a:custGeom>
              <a:avLst/>
              <a:gdLst>
                <a:gd name="connsiteX0" fmla="*/ 678739 w 1524885"/>
                <a:gd name="connsiteY0" fmla="*/ 0 h 2212249"/>
                <a:gd name="connsiteX1" fmla="*/ 916754 w 1524885"/>
                <a:gd name="connsiteY1" fmla="*/ 87114 h 2212249"/>
                <a:gd name="connsiteX2" fmla="*/ 1436539 w 1524885"/>
                <a:gd name="connsiteY2" fmla="*/ 369244 h 2212249"/>
                <a:gd name="connsiteX3" fmla="*/ 1524885 w 1524885"/>
                <a:gd name="connsiteY3" fmla="*/ 435307 h 2212249"/>
                <a:gd name="connsiteX4" fmla="*/ 233862 w 1524885"/>
                <a:gd name="connsiteY4" fmla="*/ 2212249 h 2212249"/>
                <a:gd name="connsiteX5" fmla="*/ 208165 w 1524885"/>
                <a:gd name="connsiteY5" fmla="*/ 2191047 h 2212249"/>
                <a:gd name="connsiteX6" fmla="*/ 61575 w 1524885"/>
                <a:gd name="connsiteY6" fmla="*/ 2111480 h 2212249"/>
                <a:gd name="connsiteX7" fmla="*/ 0 w 1524885"/>
                <a:gd name="connsiteY7" fmla="*/ 2088944 h 2212249"/>
                <a:gd name="connsiteX8" fmla="*/ 678739 w 1524885"/>
                <a:gd name="connsiteY8" fmla="*/ 0 h 2212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885" h="2212249">
                  <a:moveTo>
                    <a:pt x="678739" y="0"/>
                  </a:moveTo>
                  <a:lnTo>
                    <a:pt x="916754" y="87114"/>
                  </a:lnTo>
                  <a:cubicBezTo>
                    <a:pt x="1099801" y="164536"/>
                    <a:pt x="1273746" y="259263"/>
                    <a:pt x="1436539" y="369244"/>
                  </a:cubicBezTo>
                  <a:lnTo>
                    <a:pt x="1524885" y="435307"/>
                  </a:lnTo>
                  <a:lnTo>
                    <a:pt x="233862" y="2212249"/>
                  </a:lnTo>
                  <a:lnTo>
                    <a:pt x="208165" y="2191047"/>
                  </a:lnTo>
                  <a:cubicBezTo>
                    <a:pt x="162254" y="2160030"/>
                    <a:pt x="113198" y="2133315"/>
                    <a:pt x="61575" y="2111480"/>
                  </a:cubicBezTo>
                  <a:lnTo>
                    <a:pt x="0" y="2088944"/>
                  </a:lnTo>
                  <a:lnTo>
                    <a:pt x="678739" y="0"/>
                  </a:lnTo>
                  <a:close/>
                </a:path>
              </a:pathLst>
            </a:custGeom>
            <a:solidFill>
              <a:srgbClr val="FF3399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9" name="Segment 1">
              <a:extLst>
                <a:ext uri="{FF2B5EF4-FFF2-40B4-BE49-F238E27FC236}">
                  <a16:creationId xmlns:a16="http://schemas.microsoft.com/office/drawing/2014/main" xmlns="" id="{908766E5-CF55-4087-9DB8-ADF3CF1B0831}"/>
                </a:ext>
              </a:extLst>
            </p:cNvPr>
            <p:cNvSpPr/>
            <p:nvPr/>
          </p:nvSpPr>
          <p:spPr>
            <a:xfrm>
              <a:off x="6104826" y="369223"/>
              <a:ext cx="940867" cy="2240838"/>
            </a:xfrm>
            <a:custGeom>
              <a:avLst/>
              <a:gdLst>
                <a:gd name="connsiteX0" fmla="*/ 0 w 940867"/>
                <a:gd name="connsiteY0" fmla="*/ 0 h 2240838"/>
                <a:gd name="connsiteX1" fmla="*/ 148642 w 940867"/>
                <a:gd name="connsiteY1" fmla="*/ 3759 h 2240838"/>
                <a:gd name="connsiteX2" fmla="*/ 901125 w 940867"/>
                <a:gd name="connsiteY2" fmla="*/ 137349 h 2240838"/>
                <a:gd name="connsiteX3" fmla="*/ 940867 w 940867"/>
                <a:gd name="connsiteY3" fmla="*/ 151895 h 2240838"/>
                <a:gd name="connsiteX4" fmla="*/ 262128 w 940867"/>
                <a:gd name="connsiteY4" fmla="*/ 2240838 h 2240838"/>
                <a:gd name="connsiteX5" fmla="*/ 247799 w 940867"/>
                <a:gd name="connsiteY5" fmla="*/ 2235594 h 2240838"/>
                <a:gd name="connsiteX6" fmla="*/ 79410 w 940867"/>
                <a:gd name="connsiteY6" fmla="*/ 2201251 h 2240838"/>
                <a:gd name="connsiteX7" fmla="*/ 0 w 940867"/>
                <a:gd name="connsiteY7" fmla="*/ 2197242 h 2240838"/>
                <a:gd name="connsiteX8" fmla="*/ 0 w 940867"/>
                <a:gd name="connsiteY8" fmla="*/ 0 h 22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867" h="2240838">
                  <a:moveTo>
                    <a:pt x="0" y="0"/>
                  </a:moveTo>
                  <a:lnTo>
                    <a:pt x="148642" y="3759"/>
                  </a:lnTo>
                  <a:cubicBezTo>
                    <a:pt x="409418" y="16977"/>
                    <a:pt x="661581" y="62843"/>
                    <a:pt x="901125" y="137349"/>
                  </a:cubicBezTo>
                  <a:lnTo>
                    <a:pt x="940867" y="151895"/>
                  </a:lnTo>
                  <a:lnTo>
                    <a:pt x="262128" y="2240838"/>
                  </a:lnTo>
                  <a:lnTo>
                    <a:pt x="247799" y="2235594"/>
                  </a:lnTo>
                  <a:cubicBezTo>
                    <a:pt x="193754" y="2218784"/>
                    <a:pt x="137432" y="2207144"/>
                    <a:pt x="79410" y="2201251"/>
                  </a:cubicBezTo>
                  <a:lnTo>
                    <a:pt x="0" y="21972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00" name="Segment 20 Text">
              <a:extLst>
                <a:ext uri="{FF2B5EF4-FFF2-40B4-BE49-F238E27FC236}">
                  <a16:creationId xmlns:a16="http://schemas.microsoft.com/office/drawing/2014/main" xmlns="" id="{27BF4241-7F2E-4E6B-8C28-8C2F0709769F}"/>
                </a:ext>
              </a:extLst>
            </p:cNvPr>
            <p:cNvSpPr/>
            <p:nvPr/>
          </p:nvSpPr>
          <p:spPr>
            <a:xfrm rot="15576345">
              <a:off x="4716029" y="1065621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Segment 19 Text">
              <a:extLst>
                <a:ext uri="{FF2B5EF4-FFF2-40B4-BE49-F238E27FC236}">
                  <a16:creationId xmlns:a16="http://schemas.microsoft.com/office/drawing/2014/main" xmlns="" id="{91BBC05B-30C5-419D-860F-DADB86355CB5}"/>
                </a:ext>
              </a:extLst>
            </p:cNvPr>
            <p:cNvSpPr/>
            <p:nvPr/>
          </p:nvSpPr>
          <p:spPr>
            <a:xfrm rot="14471101">
              <a:off x="4108590" y="1249672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Segment 18 Text">
              <a:extLst>
                <a:ext uri="{FF2B5EF4-FFF2-40B4-BE49-F238E27FC236}">
                  <a16:creationId xmlns:a16="http://schemas.microsoft.com/office/drawing/2014/main" xmlns="" id="{48B89D03-C286-403C-9AC6-0957607A2151}"/>
                </a:ext>
              </a:extLst>
            </p:cNvPr>
            <p:cNvSpPr/>
            <p:nvPr/>
          </p:nvSpPr>
          <p:spPr>
            <a:xfrm rot="13451075">
              <a:off x="3611688" y="1623160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Segment 17 Text">
              <a:extLst>
                <a:ext uri="{FF2B5EF4-FFF2-40B4-BE49-F238E27FC236}">
                  <a16:creationId xmlns:a16="http://schemas.microsoft.com/office/drawing/2014/main" xmlns="" id="{07510266-43A4-4DFA-82F7-344820A95DB6}"/>
                </a:ext>
              </a:extLst>
            </p:cNvPr>
            <p:cNvSpPr/>
            <p:nvPr/>
          </p:nvSpPr>
          <p:spPr>
            <a:xfrm rot="12366945">
              <a:off x="3243532" y="213256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Segment 16 Text">
              <a:extLst>
                <a:ext uri="{FF2B5EF4-FFF2-40B4-BE49-F238E27FC236}">
                  <a16:creationId xmlns:a16="http://schemas.microsoft.com/office/drawing/2014/main" xmlns="" id="{DD23C47F-B713-443E-8963-8A1CE816934D}"/>
                </a:ext>
              </a:extLst>
            </p:cNvPr>
            <p:cNvSpPr/>
            <p:nvPr/>
          </p:nvSpPr>
          <p:spPr>
            <a:xfrm rot="11306519">
              <a:off x="3067077" y="2746368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Segment 15 Text">
              <a:extLst>
                <a:ext uri="{FF2B5EF4-FFF2-40B4-BE49-F238E27FC236}">
                  <a16:creationId xmlns:a16="http://schemas.microsoft.com/office/drawing/2014/main" xmlns="" id="{31897BA5-66EC-4E81-A604-6485F2F2B9FF}"/>
                </a:ext>
              </a:extLst>
            </p:cNvPr>
            <p:cNvSpPr/>
            <p:nvPr/>
          </p:nvSpPr>
          <p:spPr>
            <a:xfrm rot="10149926">
              <a:off x="3067077" y="336986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Segment 14 Text">
              <a:extLst>
                <a:ext uri="{FF2B5EF4-FFF2-40B4-BE49-F238E27FC236}">
                  <a16:creationId xmlns:a16="http://schemas.microsoft.com/office/drawing/2014/main" xmlns="" id="{8C78717D-ECED-4747-8DCE-D6E4AF8E4486}"/>
                </a:ext>
              </a:extLst>
            </p:cNvPr>
            <p:cNvSpPr/>
            <p:nvPr/>
          </p:nvSpPr>
          <p:spPr>
            <a:xfrm rot="9182237">
              <a:off x="3254106" y="3919877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Segment 13 Text">
              <a:extLst>
                <a:ext uri="{FF2B5EF4-FFF2-40B4-BE49-F238E27FC236}">
                  <a16:creationId xmlns:a16="http://schemas.microsoft.com/office/drawing/2014/main" xmlns="" id="{03A1741E-DC1B-44AE-ABAD-4C17BFC7CA2A}"/>
                </a:ext>
              </a:extLst>
            </p:cNvPr>
            <p:cNvSpPr/>
            <p:nvPr/>
          </p:nvSpPr>
          <p:spPr>
            <a:xfrm rot="8043545">
              <a:off x="3651559" y="4435611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Segment 12 Text">
              <a:extLst>
                <a:ext uri="{FF2B5EF4-FFF2-40B4-BE49-F238E27FC236}">
                  <a16:creationId xmlns:a16="http://schemas.microsoft.com/office/drawing/2014/main" xmlns="" id="{7A28AE59-09B6-464E-BD07-B8D321C80237}"/>
                </a:ext>
              </a:extLst>
            </p:cNvPr>
            <p:cNvSpPr/>
            <p:nvPr/>
          </p:nvSpPr>
          <p:spPr>
            <a:xfrm rot="6926181">
              <a:off x="4170726" y="480542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Segment 11 Text">
              <a:extLst>
                <a:ext uri="{FF2B5EF4-FFF2-40B4-BE49-F238E27FC236}">
                  <a16:creationId xmlns:a16="http://schemas.microsoft.com/office/drawing/2014/main" xmlns="" id="{F1CC3CFF-D0E8-49CE-86DB-AD1C43CF3DBC}"/>
                </a:ext>
              </a:extLst>
            </p:cNvPr>
            <p:cNvSpPr/>
            <p:nvPr/>
          </p:nvSpPr>
          <p:spPr>
            <a:xfrm rot="5837799">
              <a:off x="4765270" y="5006936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Segment 10 Text">
              <a:extLst>
                <a:ext uri="{FF2B5EF4-FFF2-40B4-BE49-F238E27FC236}">
                  <a16:creationId xmlns:a16="http://schemas.microsoft.com/office/drawing/2014/main" xmlns="" id="{73613D5A-6AC3-41D4-BF29-0FB8872AA564}"/>
                </a:ext>
              </a:extLst>
            </p:cNvPr>
            <p:cNvSpPr/>
            <p:nvPr/>
          </p:nvSpPr>
          <p:spPr>
            <a:xfrm rot="4815310">
              <a:off x="5372950" y="4985590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Segment 9 Text">
              <a:extLst>
                <a:ext uri="{FF2B5EF4-FFF2-40B4-BE49-F238E27FC236}">
                  <a16:creationId xmlns:a16="http://schemas.microsoft.com/office/drawing/2014/main" xmlns="" id="{1B3FFADD-74E3-4BB7-82F0-72A2D0FD4B13}"/>
                </a:ext>
              </a:extLst>
            </p:cNvPr>
            <p:cNvSpPr/>
            <p:nvPr/>
          </p:nvSpPr>
          <p:spPr>
            <a:xfrm rot="3680776">
              <a:off x="5954386" y="4780462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Segment 8 Text">
              <a:extLst>
                <a:ext uri="{FF2B5EF4-FFF2-40B4-BE49-F238E27FC236}">
                  <a16:creationId xmlns:a16="http://schemas.microsoft.com/office/drawing/2014/main" xmlns="" id="{2CD53F5A-7F0F-4159-8813-111187052FF9}"/>
                </a:ext>
              </a:extLst>
            </p:cNvPr>
            <p:cNvSpPr/>
            <p:nvPr/>
          </p:nvSpPr>
          <p:spPr>
            <a:xfrm rot="2690616">
              <a:off x="6443942" y="4414750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Segment 7 Text">
              <a:extLst>
                <a:ext uri="{FF2B5EF4-FFF2-40B4-BE49-F238E27FC236}">
                  <a16:creationId xmlns:a16="http://schemas.microsoft.com/office/drawing/2014/main" xmlns="" id="{5AB01273-39F7-48A0-94B6-88916327962D}"/>
                </a:ext>
              </a:extLst>
            </p:cNvPr>
            <p:cNvSpPr/>
            <p:nvPr/>
          </p:nvSpPr>
          <p:spPr>
            <a:xfrm rot="1585716">
              <a:off x="6815606" y="3913151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Segment 6 Text">
              <a:extLst>
                <a:ext uri="{FF2B5EF4-FFF2-40B4-BE49-F238E27FC236}">
                  <a16:creationId xmlns:a16="http://schemas.microsoft.com/office/drawing/2014/main" xmlns="" id="{19FE1C81-D471-4987-B559-E5DA4564FADC}"/>
                </a:ext>
              </a:extLst>
            </p:cNvPr>
            <p:cNvSpPr/>
            <p:nvPr/>
          </p:nvSpPr>
          <p:spPr>
            <a:xfrm rot="452216">
              <a:off x="7003901" y="3325521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Segment 5 Text">
              <a:extLst>
                <a:ext uri="{FF2B5EF4-FFF2-40B4-BE49-F238E27FC236}">
                  <a16:creationId xmlns:a16="http://schemas.microsoft.com/office/drawing/2014/main" xmlns="" id="{C89AEBF2-791C-497C-9B29-8C20673EE16B}"/>
                </a:ext>
              </a:extLst>
            </p:cNvPr>
            <p:cNvSpPr/>
            <p:nvPr/>
          </p:nvSpPr>
          <p:spPr>
            <a:xfrm rot="21099828">
              <a:off x="6991941" y="2709572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Segment 4 Text">
              <a:extLst>
                <a:ext uri="{FF2B5EF4-FFF2-40B4-BE49-F238E27FC236}">
                  <a16:creationId xmlns:a16="http://schemas.microsoft.com/office/drawing/2014/main" xmlns="" id="{D23B3FE0-6493-4F6D-996F-4624CDB0CA9A}"/>
                </a:ext>
              </a:extLst>
            </p:cNvPr>
            <p:cNvSpPr/>
            <p:nvPr/>
          </p:nvSpPr>
          <p:spPr>
            <a:xfrm rot="19985801">
              <a:off x="6818023" y="2142071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Segment 3 Text">
              <a:extLst>
                <a:ext uri="{FF2B5EF4-FFF2-40B4-BE49-F238E27FC236}">
                  <a16:creationId xmlns:a16="http://schemas.microsoft.com/office/drawing/2014/main" xmlns="" id="{EA4A2915-70B6-4B17-AC53-AB82A6BA80BF}"/>
                </a:ext>
              </a:extLst>
            </p:cNvPr>
            <p:cNvSpPr/>
            <p:nvPr/>
          </p:nvSpPr>
          <p:spPr>
            <a:xfrm rot="18915660">
              <a:off x="6437135" y="1623160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Segment 2 Text">
              <a:extLst>
                <a:ext uri="{FF2B5EF4-FFF2-40B4-BE49-F238E27FC236}">
                  <a16:creationId xmlns:a16="http://schemas.microsoft.com/office/drawing/2014/main" xmlns="" id="{D56D8713-0AF7-4888-A481-BCA1733A9413}"/>
                </a:ext>
              </a:extLst>
            </p:cNvPr>
            <p:cNvSpPr/>
            <p:nvPr/>
          </p:nvSpPr>
          <p:spPr>
            <a:xfrm rot="17872985">
              <a:off x="5917940" y="1244818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Segment 1 Text">
              <a:hlinkClick r:id="rId23" action="ppaction://hlinksldjump"/>
              <a:extLst>
                <a:ext uri="{FF2B5EF4-FFF2-40B4-BE49-F238E27FC236}">
                  <a16:creationId xmlns:a16="http://schemas.microsoft.com/office/drawing/2014/main" xmlns="" id="{DA811EB8-CF1F-4AD8-B8CD-F47EA46033EF}"/>
                </a:ext>
              </a:extLst>
            </p:cNvPr>
            <p:cNvSpPr/>
            <p:nvPr/>
          </p:nvSpPr>
          <p:spPr>
            <a:xfrm rot="16701266">
              <a:off x="5343961" y="1054484"/>
              <a:ext cx="2134632" cy="815259"/>
            </a:xfrm>
            <a:prstGeom prst="rect">
              <a:avLst/>
            </a:prstGeom>
            <a:noFill/>
          </p:spPr>
          <p:txBody>
            <a:bodyPr vert="horz" wrap="square" lIns="36000" tIns="36000" rIns="36000" bIns="36000" anchor="ctr" anchorCtr="0">
              <a:normAutofit/>
            </a:bodyPr>
            <a:lstStyle/>
            <a:p>
              <a:pPr algn="ctr"/>
              <a:r>
                <a:rPr lang="ru-RU" sz="2400" b="1" cap="none" spc="0" dirty="0" smtClean="0">
                  <a:ln w="0"/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4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Spin Button">
            <a:extLst>
              <a:ext uri="{FF2B5EF4-FFF2-40B4-BE49-F238E27FC236}">
                <a16:creationId xmlns:a16="http://schemas.microsoft.com/office/drawing/2014/main" xmlns="" id="{5A4AE164-BDC2-4C05-9DBE-540CC6E78467}"/>
              </a:ext>
            </a:extLst>
          </p:cNvPr>
          <p:cNvGrpSpPr/>
          <p:nvPr/>
        </p:nvGrpSpPr>
        <p:grpSpPr>
          <a:xfrm>
            <a:off x="5196000" y="2529000"/>
            <a:ext cx="1800000" cy="1800000"/>
            <a:chOff x="5196000" y="2529000"/>
            <a:chExt cx="1800000" cy="1800000"/>
          </a:xfrm>
          <a:solidFill>
            <a:schemeClr val="accent1"/>
          </a:solidFill>
        </p:grpSpPr>
        <p:sp>
          <p:nvSpPr>
            <p:cNvPr id="31" name="Spin Button">
              <a:extLst>
                <a:ext uri="{FF2B5EF4-FFF2-40B4-BE49-F238E27FC236}">
                  <a16:creationId xmlns:a16="http://schemas.microsoft.com/office/drawing/2014/main" xmlns="" id="{9AEA8EA1-DEE8-4F31-B59A-5B19D9F0ECB2}"/>
                </a:ext>
              </a:extLst>
            </p:cNvPr>
            <p:cNvSpPr/>
            <p:nvPr/>
          </p:nvSpPr>
          <p:spPr>
            <a:xfrm>
              <a:off x="5196000" y="2529000"/>
              <a:ext cx="1800000" cy="1800000"/>
            </a:xfrm>
            <a:custGeom>
              <a:avLst/>
              <a:gdLst>
                <a:gd name="connsiteX0" fmla="*/ 900000 w 1800000"/>
                <a:gd name="connsiteY0" fmla="*/ 0 h 1800000"/>
                <a:gd name="connsiteX1" fmla="*/ 1800000 w 1800000"/>
                <a:gd name="connsiteY1" fmla="*/ 900000 h 1800000"/>
                <a:gd name="connsiteX2" fmla="*/ 900000 w 1800000"/>
                <a:gd name="connsiteY2" fmla="*/ 1800000 h 1800000"/>
                <a:gd name="connsiteX3" fmla="*/ 0 w 1800000"/>
                <a:gd name="connsiteY3" fmla="*/ 900000 h 1800000"/>
                <a:gd name="connsiteX4" fmla="*/ 900000 w 1800000"/>
                <a:gd name="connsiteY4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1800000">
                  <a:moveTo>
                    <a:pt x="900000" y="0"/>
                  </a:moveTo>
                  <a:cubicBezTo>
                    <a:pt x="1397056" y="0"/>
                    <a:pt x="1800000" y="402944"/>
                    <a:pt x="1800000" y="900000"/>
                  </a:cubicBezTo>
                  <a:cubicBezTo>
                    <a:pt x="1800000" y="1397056"/>
                    <a:pt x="1397056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ru-RU" sz="5400" b="1" dirty="0" smtClean="0">
                  <a:solidFill>
                    <a:schemeClr val="accent5">
                      <a:lumMod val="75000"/>
                    </a:schemeClr>
                  </a:solidFill>
                  <a:latin typeface="Astra" pitchFamily="2" charset="0"/>
                  <a:cs typeface="Arial" panose="020B0604020202020204" pitchFamily="34" charset="0"/>
                </a:rPr>
                <a:t>пуск</a:t>
              </a:r>
              <a:endParaRPr lang="en-GB" sz="5400" b="1" dirty="0">
                <a:solidFill>
                  <a:schemeClr val="accent5">
                    <a:lumMod val="75000"/>
                  </a:schemeClr>
                </a:solidFill>
                <a:latin typeface="Astr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2" name="Arrow: Curved Down 31">
              <a:extLst>
                <a:ext uri="{FF2B5EF4-FFF2-40B4-BE49-F238E27FC236}">
                  <a16:creationId xmlns:a16="http://schemas.microsoft.com/office/drawing/2014/main" xmlns="" id="{6E08BFD4-18AD-44C3-B109-AB78CA2C84AC}"/>
                </a:ext>
              </a:extLst>
            </p:cNvPr>
            <p:cNvSpPr/>
            <p:nvPr/>
          </p:nvSpPr>
          <p:spPr>
            <a:xfrm>
              <a:off x="5392462" y="2664749"/>
              <a:ext cx="1410677" cy="515092"/>
            </a:xfrm>
            <a:prstGeom prst="curved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3" name="Arrow: Curved Down 32">
              <a:extLst>
                <a:ext uri="{FF2B5EF4-FFF2-40B4-BE49-F238E27FC236}">
                  <a16:creationId xmlns:a16="http://schemas.microsoft.com/office/drawing/2014/main" xmlns="" id="{7B7ED7CB-63BC-4D0E-8121-A1B5864A5D78}"/>
                </a:ext>
              </a:extLst>
            </p:cNvPr>
            <p:cNvSpPr/>
            <p:nvPr/>
          </p:nvSpPr>
          <p:spPr>
            <a:xfrm flipH="1" flipV="1">
              <a:off x="5384979" y="3672555"/>
              <a:ext cx="1410677" cy="515092"/>
            </a:xfrm>
            <a:prstGeom prst="curved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6638"/>
          <a:stretch/>
        </p:blipFill>
        <p:spPr>
          <a:xfrm rot="5400000">
            <a:off x="-1432787" y="2274615"/>
            <a:ext cx="5550717" cy="2685142"/>
          </a:xfrm>
          <a:prstGeom prst="rect">
            <a:avLst/>
          </a:prstGeom>
        </p:spPr>
      </p:pic>
      <p:sp>
        <p:nvSpPr>
          <p:cNvPr id="12" name="Умножение 11">
            <a:hlinkClick r:id="" action="ppaction://hlinkshowjump?jump=endshow"/>
          </p:cNvPr>
          <p:cNvSpPr/>
          <p:nvPr/>
        </p:nvSpPr>
        <p:spPr>
          <a:xfrm>
            <a:off x="11734773" y="6351990"/>
            <a:ext cx="379810" cy="465458"/>
          </a:xfrm>
          <a:prstGeom prst="mathMultiply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6638"/>
          <a:stretch/>
        </p:blipFill>
        <p:spPr>
          <a:xfrm rot="16200000">
            <a:off x="8129884" y="2227942"/>
            <a:ext cx="5457374" cy="26851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70356" y="546030"/>
            <a:ext cx="1081987" cy="9425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9430" y="498090"/>
            <a:ext cx="1272857" cy="120515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4113" y="5315504"/>
            <a:ext cx="897531" cy="10770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29527" y="5269296"/>
            <a:ext cx="1075618" cy="1029904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3798"/>
          <a:stretch/>
        </p:blipFill>
        <p:spPr>
          <a:xfrm>
            <a:off x="2874770" y="6606123"/>
            <a:ext cx="5674740" cy="335055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3798"/>
          <a:stretch/>
        </p:blipFill>
        <p:spPr>
          <a:xfrm rot="10800000">
            <a:off x="3252947" y="-121596"/>
            <a:ext cx="5674740" cy="335055"/>
          </a:xfrm>
          <a:prstGeom prst="rect">
            <a:avLst/>
          </a:prstGeom>
        </p:spPr>
      </p:pic>
      <p:sp>
        <p:nvSpPr>
          <p:cNvPr id="34" name="Marker">
            <a:extLst>
              <a:ext uri="{FF2B5EF4-FFF2-40B4-BE49-F238E27FC236}">
                <a16:creationId xmlns:a16="http://schemas.microsoft.com/office/drawing/2014/main" xmlns="" id="{A7B16688-256D-4D3D-BCA2-9CD3DE1E0372}"/>
              </a:ext>
            </a:extLst>
          </p:cNvPr>
          <p:cNvSpPr/>
          <p:nvPr/>
        </p:nvSpPr>
        <p:spPr>
          <a:xfrm rot="10800000">
            <a:off x="5741207" y="-2198"/>
            <a:ext cx="720000" cy="720000"/>
          </a:xfrm>
          <a:prstGeom prst="triangle">
            <a:avLst/>
          </a:prstGeom>
          <a:solidFill>
            <a:srgbClr val="C000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2275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117690"/>
            <a:ext cx="12192000" cy="1740309"/>
          </a:xfrm>
          <a:prstGeom prst="rect">
            <a:avLst/>
          </a:prstGeom>
          <a:noFill/>
        </p:spPr>
      </p:pic>
      <p:sp>
        <p:nvSpPr>
          <p:cNvPr id="705" name="Google Shape;705;p26"/>
          <p:cNvSpPr txBox="1">
            <a:spLocks noGrp="1"/>
          </p:cNvSpPr>
          <p:nvPr>
            <p:ph type="title"/>
          </p:nvPr>
        </p:nvSpPr>
        <p:spPr>
          <a:xfrm>
            <a:off x="335773" y="267464"/>
            <a:ext cx="956000" cy="99826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E6948E"/>
                </a:solidFill>
              </a:rPr>
              <a:t>1.</a:t>
            </a:r>
            <a:endParaRPr dirty="0">
              <a:solidFill>
                <a:srgbClr val="E6948E"/>
              </a:solidFill>
            </a:endParaRPr>
          </a:p>
        </p:txBody>
      </p:sp>
      <p:sp>
        <p:nvSpPr>
          <p:cNvPr id="706" name="Google Shape;706;p26"/>
          <p:cNvSpPr txBox="1">
            <a:spLocks noGrp="1"/>
          </p:cNvSpPr>
          <p:nvPr>
            <p:ph type="subTitle" idx="1"/>
          </p:nvPr>
        </p:nvSpPr>
        <p:spPr>
          <a:xfrm>
            <a:off x="725714" y="267464"/>
            <a:ext cx="11466286" cy="176686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>
              <a:lnSpc>
                <a:spcPct val="100000"/>
              </a:lnSpc>
            </a:pPr>
            <a:r>
              <a:rPr lang="ru-RU" sz="6000" dirty="0" smtClean="0">
                <a:solidFill>
                  <a:srgbClr val="55AB88"/>
                </a:solidFill>
                <a:latin typeface="Elzevir" panose="020B0603050302020204" pitchFamily="34" charset="0"/>
              </a:rPr>
              <a:t>Какую геометрическую фигуру можно назвать самой </a:t>
            </a:r>
            <a:r>
              <a:rPr lang="ru-RU" sz="6000" dirty="0">
                <a:solidFill>
                  <a:srgbClr val="55AB88"/>
                </a:solidFill>
                <a:latin typeface="Elzevir" panose="020B0603050302020204" pitchFamily="34" charset="0"/>
              </a:rPr>
              <a:t>«</a:t>
            </a:r>
            <a:r>
              <a:rPr lang="ru-RU" sz="6000" dirty="0" smtClean="0">
                <a:solidFill>
                  <a:srgbClr val="55AB88"/>
                </a:solidFill>
                <a:latin typeface="Elzevir" panose="020B0603050302020204" pitchFamily="34" charset="0"/>
              </a:rPr>
              <a:t>солнечной»?</a:t>
            </a:r>
            <a:endParaRPr sz="6000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707" name="Google Shape;707;p26"/>
          <p:cNvSpPr txBox="1">
            <a:spLocks noGrp="1"/>
          </p:cNvSpPr>
          <p:nvPr>
            <p:ph type="body" idx="2"/>
          </p:nvPr>
        </p:nvSpPr>
        <p:spPr>
          <a:xfrm>
            <a:off x="7794171" y="2950288"/>
            <a:ext cx="4238172" cy="177074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rgbClr val="C00000"/>
                </a:solidFill>
                <a:latin typeface="Astra" pitchFamily="2" charset="0"/>
              </a:rPr>
              <a:t>Луч</a:t>
            </a:r>
            <a:endParaRPr sz="96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9087" r="11008"/>
          <a:stretch/>
        </p:blipFill>
        <p:spPr>
          <a:xfrm>
            <a:off x="4572000" y="2222613"/>
            <a:ext cx="3425371" cy="2857914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725714" y="2766199"/>
            <a:ext cx="2125428" cy="2138922"/>
            <a:chOff x="725714" y="2941605"/>
            <a:chExt cx="2125428" cy="213892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1755058"/>
          </a:xfrm>
          <a:prstGeom prst="rect">
            <a:avLst/>
          </a:prstGeom>
          <a:noFill/>
        </p:spPr>
      </p:pic>
      <p:pic>
        <p:nvPicPr>
          <p:cNvPr id="7" name="Рисунок 6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13" name="Google Shape;705;p26"/>
          <p:cNvSpPr txBox="1">
            <a:spLocks noGrp="1"/>
          </p:cNvSpPr>
          <p:nvPr>
            <p:ph type="title"/>
          </p:nvPr>
        </p:nvSpPr>
        <p:spPr>
          <a:xfrm>
            <a:off x="335773" y="267464"/>
            <a:ext cx="956000" cy="99826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 smtClean="0">
                <a:solidFill>
                  <a:srgbClr val="E6948E"/>
                </a:solidFill>
              </a:rPr>
              <a:t>2.</a:t>
            </a:r>
            <a:endParaRPr sz="6000" dirty="0">
              <a:solidFill>
                <a:srgbClr val="E6948E"/>
              </a:solidFill>
            </a:endParaRPr>
          </a:p>
        </p:txBody>
      </p:sp>
      <p:sp>
        <p:nvSpPr>
          <p:cNvPr id="14" name="Google Shape;706;p26"/>
          <p:cNvSpPr txBox="1">
            <a:spLocks noGrp="1"/>
          </p:cNvSpPr>
          <p:nvPr>
            <p:ph type="subTitle" idx="1"/>
          </p:nvPr>
        </p:nvSpPr>
        <p:spPr>
          <a:xfrm>
            <a:off x="1008741" y="1005366"/>
            <a:ext cx="10834915" cy="176686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>
              <a:lnSpc>
                <a:spcPct val="100000"/>
              </a:lnSpc>
            </a:pPr>
            <a:r>
              <a:rPr lang="ru-RU" sz="6600" dirty="0" smtClean="0">
                <a:solidFill>
                  <a:srgbClr val="55AB88"/>
                </a:solidFill>
                <a:latin typeface="Elzevir" panose="020B0603050302020204" pitchFamily="34" charset="0"/>
              </a:rPr>
              <a:t>Назовите самую «походную» сумку?</a:t>
            </a:r>
            <a:endParaRPr sz="6600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15" name="Google Shape;707;p26"/>
          <p:cNvSpPr txBox="1">
            <a:spLocks noGrp="1"/>
          </p:cNvSpPr>
          <p:nvPr>
            <p:ph type="body" idx="2"/>
          </p:nvPr>
        </p:nvSpPr>
        <p:spPr>
          <a:xfrm>
            <a:off x="108744" y="3607427"/>
            <a:ext cx="4301024" cy="177074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dirty="0" smtClean="0">
                <a:solidFill>
                  <a:srgbClr val="C00000"/>
                </a:solidFill>
                <a:latin typeface="Astra" pitchFamily="2" charset="0"/>
              </a:rPr>
              <a:t>Рюкзак</a:t>
            </a:r>
            <a:endParaRPr sz="88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327177" y="3243943"/>
            <a:ext cx="4198042" cy="296942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9152171" y="3423338"/>
            <a:ext cx="2125428" cy="2138922"/>
            <a:chOff x="725714" y="2941605"/>
            <a:chExt cx="2125428" cy="213892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" cy="6858000"/>
          </a:xfrm>
          <a:prstGeom prst="rect">
            <a:avLst/>
          </a:prstGeom>
          <a:noFill/>
        </p:spPr>
      </p:pic>
      <p:pic>
        <p:nvPicPr>
          <p:cNvPr id="12" name="Рисунок 11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13" name="Google Shape;705;p26"/>
          <p:cNvSpPr txBox="1">
            <a:spLocks/>
          </p:cNvSpPr>
          <p:nvPr/>
        </p:nvSpPr>
        <p:spPr>
          <a:xfrm>
            <a:off x="335773" y="267464"/>
            <a:ext cx="95600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3.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5" name="Google Shape;706;p26"/>
          <p:cNvSpPr txBox="1">
            <a:spLocks noGrp="1"/>
          </p:cNvSpPr>
          <p:nvPr>
            <p:ph type="subTitle" idx="1"/>
          </p:nvPr>
        </p:nvSpPr>
        <p:spPr>
          <a:xfrm>
            <a:off x="1066798" y="236109"/>
            <a:ext cx="10733315" cy="176686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>
              <a:lnSpc>
                <a:spcPct val="100000"/>
              </a:lnSpc>
            </a:pPr>
            <a:r>
              <a:rPr lang="ru-RU" sz="6600" dirty="0" smtClean="0">
                <a:solidFill>
                  <a:srgbClr val="55AB88"/>
                </a:solidFill>
                <a:latin typeface="Elzevir" panose="020B0603050302020204" pitchFamily="34" charset="0"/>
              </a:rPr>
              <a:t>Какой каблук самый острый?</a:t>
            </a:r>
            <a:endParaRPr sz="6600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6" name="Google Shape;707;p26"/>
          <p:cNvSpPr txBox="1">
            <a:spLocks noGrp="1"/>
          </p:cNvSpPr>
          <p:nvPr>
            <p:ph type="body" idx="2"/>
          </p:nvPr>
        </p:nvSpPr>
        <p:spPr>
          <a:xfrm>
            <a:off x="7736115" y="3506082"/>
            <a:ext cx="4455885" cy="158382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 smtClean="0">
                <a:solidFill>
                  <a:srgbClr val="C00000"/>
                </a:solidFill>
                <a:latin typeface="Astra" pitchFamily="2" charset="0"/>
              </a:rPr>
              <a:t>Шпилька</a:t>
            </a:r>
            <a:r>
              <a:rPr lang="ru-RU" sz="8000" dirty="0" smtClean="0">
                <a:solidFill>
                  <a:srgbClr val="C00000"/>
                </a:solidFill>
                <a:latin typeface="Astra" pitchFamily="2" charset="0"/>
              </a:rPr>
              <a:t> </a:t>
            </a:r>
            <a:endParaRPr sz="80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3518" r="27199"/>
          <a:stretch/>
        </p:blipFill>
        <p:spPr>
          <a:xfrm>
            <a:off x="4287687" y="2814791"/>
            <a:ext cx="3650309" cy="2966406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1799771" y="3228533"/>
            <a:ext cx="2125428" cy="2138922"/>
            <a:chOff x="725714" y="2941605"/>
            <a:chExt cx="2125428" cy="2138922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1"/>
          <p:cNvSpPr/>
          <p:nvPr/>
        </p:nvSpPr>
        <p:spPr>
          <a:xfrm rot="5400000" flipH="1">
            <a:off x="7800040" y="2570464"/>
            <a:ext cx="6857995" cy="1717076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0" name="Google Shape;750;p31"/>
          <p:cNvSpPr/>
          <p:nvPr/>
        </p:nvSpPr>
        <p:spPr>
          <a:xfrm rot="5400000" flipH="1">
            <a:off x="7935804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" name="Google Shape;705;p26"/>
          <p:cNvSpPr txBox="1">
            <a:spLocks/>
          </p:cNvSpPr>
          <p:nvPr/>
        </p:nvSpPr>
        <p:spPr>
          <a:xfrm>
            <a:off x="335773" y="267464"/>
            <a:ext cx="95600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4.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9" name="Google Shape;706;p26"/>
          <p:cNvSpPr txBox="1">
            <a:spLocks noGrp="1"/>
          </p:cNvSpPr>
          <p:nvPr>
            <p:ph type="subTitle" idx="1"/>
          </p:nvPr>
        </p:nvSpPr>
        <p:spPr>
          <a:xfrm>
            <a:off x="522515" y="267464"/>
            <a:ext cx="11001827" cy="176686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>
              <a:lnSpc>
                <a:spcPct val="100000"/>
              </a:lnSpc>
            </a:pPr>
            <a:r>
              <a:rPr lang="ru-RU" sz="6000" b="1" dirty="0">
                <a:solidFill>
                  <a:srgbClr val="55AB88"/>
                </a:solidFill>
                <a:latin typeface="Elzevir" panose="020B0603050302020204" pitchFamily="34" charset="0"/>
              </a:rPr>
              <a:t>Какой </a:t>
            </a:r>
            <a:r>
              <a:rPr lang="ru-RU" sz="60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головной убор </a:t>
            </a:r>
          </a:p>
          <a:p>
            <a:pPr marL="0" lvl="0" indent="0" algn="ctr">
              <a:lnSpc>
                <a:spcPct val="100000"/>
              </a:lnSpc>
            </a:pPr>
            <a:r>
              <a:rPr lang="ru-RU" sz="60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можно назвать самым «геометрическим»? </a:t>
            </a:r>
            <a:endParaRPr sz="60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10" name="Google Shape;707;p26"/>
          <p:cNvSpPr txBox="1">
            <a:spLocks/>
          </p:cNvSpPr>
          <p:nvPr/>
        </p:nvSpPr>
        <p:spPr>
          <a:xfrm>
            <a:off x="-30766" y="3429002"/>
            <a:ext cx="4907566" cy="265611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8400" dirty="0" smtClean="0">
                <a:solidFill>
                  <a:srgbClr val="C00000"/>
                </a:solidFill>
                <a:latin typeface="Astra" pitchFamily="2" charset="0"/>
              </a:rPr>
              <a:t>Цилиндр, треуголка</a:t>
            </a:r>
            <a:endParaRPr lang="ru-RU" sz="84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4397" y="3023450"/>
            <a:ext cx="3691059" cy="3691059"/>
          </a:xfrm>
          <a:prstGeom prst="rect">
            <a:avLst/>
          </a:prstGeom>
        </p:spPr>
      </p:pic>
      <p:pic>
        <p:nvPicPr>
          <p:cNvPr id="14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38619" y="0"/>
            <a:ext cx="1853381" cy="6858000"/>
          </a:xfrm>
          <a:prstGeom prst="rect">
            <a:avLst/>
          </a:prstGeom>
          <a:noFill/>
        </p:spPr>
      </p:pic>
      <p:grpSp>
        <p:nvGrpSpPr>
          <p:cNvPr id="11" name="Группа 10"/>
          <p:cNvGrpSpPr/>
          <p:nvPr/>
        </p:nvGrpSpPr>
        <p:grpSpPr>
          <a:xfrm>
            <a:off x="8519886" y="3687598"/>
            <a:ext cx="2125428" cy="2138922"/>
            <a:chOff x="725714" y="2941605"/>
            <a:chExt cx="2125428" cy="2138922"/>
          </a:xfrm>
        </p:grpSpPr>
        <p:sp>
          <p:nvSpPr>
            <p:cNvPr id="13" name="TextBox 12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</p:grpSp>
      <p:pic>
        <p:nvPicPr>
          <p:cNvPr id="6" name="Рисунок 5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391606" y="6139630"/>
            <a:ext cx="508001" cy="501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560143"/>
            <a:ext cx="12192000" cy="1297858"/>
          </a:xfrm>
          <a:prstGeom prst="rect">
            <a:avLst/>
          </a:prstGeom>
          <a:noFill/>
        </p:spPr>
      </p:pic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6" name="Google Shape;705;p26"/>
          <p:cNvSpPr txBox="1">
            <a:spLocks/>
          </p:cNvSpPr>
          <p:nvPr/>
        </p:nvSpPr>
        <p:spPr>
          <a:xfrm>
            <a:off x="335773" y="267464"/>
            <a:ext cx="95600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5.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8" name="Google Shape;706;p26"/>
          <p:cNvSpPr txBox="1">
            <a:spLocks/>
          </p:cNvSpPr>
          <p:nvPr/>
        </p:nvSpPr>
        <p:spPr>
          <a:xfrm>
            <a:off x="1066798" y="236109"/>
            <a:ext cx="10733315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Самый мирный итог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поединка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10" name="Google Shape;707;p26"/>
          <p:cNvSpPr txBox="1">
            <a:spLocks noGrp="1"/>
          </p:cNvSpPr>
          <p:nvPr>
            <p:ph type="body" idx="2"/>
          </p:nvPr>
        </p:nvSpPr>
        <p:spPr>
          <a:xfrm>
            <a:off x="8171542" y="3235936"/>
            <a:ext cx="3730171" cy="177074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rgbClr val="C00000"/>
                </a:solidFill>
                <a:latin typeface="Astra" pitchFamily="2" charset="0"/>
              </a:rPr>
              <a:t>Ничья </a:t>
            </a:r>
            <a:endParaRPr sz="96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731657" y="2226289"/>
            <a:ext cx="3149601" cy="3471563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1398373" y="3051847"/>
            <a:ext cx="2125428" cy="2138922"/>
            <a:chOff x="725714" y="2941605"/>
            <a:chExt cx="2125428" cy="2138922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12192000" cy="2241755"/>
          </a:xfrm>
          <a:prstGeom prst="rect">
            <a:avLst/>
          </a:prstGeom>
          <a:noFill/>
        </p:spPr>
      </p:pic>
      <p:pic>
        <p:nvPicPr>
          <p:cNvPr id="7" name="Рисунок 6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4" name="Google Shape;705;p26"/>
          <p:cNvSpPr txBox="1">
            <a:spLocks/>
          </p:cNvSpPr>
          <p:nvPr/>
        </p:nvSpPr>
        <p:spPr>
          <a:xfrm>
            <a:off x="335773" y="267464"/>
            <a:ext cx="95600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6.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5" name="Google Shape;706;p26"/>
          <p:cNvSpPr txBox="1">
            <a:spLocks/>
          </p:cNvSpPr>
          <p:nvPr/>
        </p:nvSpPr>
        <p:spPr>
          <a:xfrm>
            <a:off x="791027" y="1553478"/>
            <a:ext cx="10733315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Какой вид спорта можно назвать самым умным?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8" name="Google Shape;707;p26"/>
          <p:cNvSpPr txBox="1">
            <a:spLocks noGrp="1"/>
          </p:cNvSpPr>
          <p:nvPr>
            <p:ph type="body" idx="2"/>
          </p:nvPr>
        </p:nvSpPr>
        <p:spPr>
          <a:xfrm>
            <a:off x="7387768" y="3938243"/>
            <a:ext cx="4804231" cy="177074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 smtClean="0">
                <a:solidFill>
                  <a:srgbClr val="C00000"/>
                </a:solidFill>
                <a:latin typeface="Astra" pitchFamily="2" charset="0"/>
              </a:rPr>
              <a:t>Шахматы </a:t>
            </a:r>
            <a:endParaRPr sz="72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91868" y="3937930"/>
            <a:ext cx="3531212" cy="2275442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791027" y="3754154"/>
            <a:ext cx="2125428" cy="2138922"/>
            <a:chOff x="725714" y="2941605"/>
            <a:chExt cx="2125428" cy="2138922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58297" cy="6858000"/>
          </a:xfrm>
          <a:prstGeom prst="rect">
            <a:avLst/>
          </a:prstGeom>
          <a:noFill/>
        </p:spPr>
      </p:pic>
      <p:pic>
        <p:nvPicPr>
          <p:cNvPr id="3" name="Рисунок 2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5" name="Google Shape;705;p26"/>
          <p:cNvSpPr txBox="1">
            <a:spLocks/>
          </p:cNvSpPr>
          <p:nvPr/>
        </p:nvSpPr>
        <p:spPr>
          <a:xfrm>
            <a:off x="335773" y="267464"/>
            <a:ext cx="95600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7.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6" name="Google Shape;706;p26"/>
          <p:cNvSpPr txBox="1">
            <a:spLocks/>
          </p:cNvSpPr>
          <p:nvPr/>
        </p:nvSpPr>
        <p:spPr>
          <a:xfrm>
            <a:off x="1045027" y="382297"/>
            <a:ext cx="10733315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Самый высокий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милиционер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7" name="Google Shape;707;p26"/>
          <p:cNvSpPr txBox="1">
            <a:spLocks noGrp="1"/>
          </p:cNvSpPr>
          <p:nvPr>
            <p:ph type="body" idx="4294967295"/>
          </p:nvPr>
        </p:nvSpPr>
        <p:spPr>
          <a:xfrm>
            <a:off x="8215087" y="3011011"/>
            <a:ext cx="3817256" cy="25674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dirty="0" smtClean="0">
                <a:solidFill>
                  <a:srgbClr val="C00000"/>
                </a:solidFill>
                <a:latin typeface="Astra" pitchFamily="2" charset="0"/>
              </a:rPr>
              <a:t>Дядя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800" dirty="0" smtClean="0">
                <a:solidFill>
                  <a:srgbClr val="C00000"/>
                </a:solidFill>
                <a:latin typeface="Astra" pitchFamily="2" charset="0"/>
              </a:rPr>
              <a:t>Стёпа</a:t>
            </a:r>
            <a:endParaRPr sz="88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1026" name="Picture 2" descr="Эдуард Успенский, Всё о Чебурашке и крокодиле Гене (сборник) – читать  онлайн полностью – ЛитРе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34821" y="2018528"/>
            <a:ext cx="2353725" cy="455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1973942" y="3439539"/>
            <a:ext cx="2125428" cy="2138922"/>
            <a:chOff x="725714" y="2941605"/>
            <a:chExt cx="2125428" cy="213892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1"/>
          <p:cNvSpPr/>
          <p:nvPr/>
        </p:nvSpPr>
        <p:spPr>
          <a:xfrm rot="5400000" flipH="1">
            <a:off x="7800040" y="2570464"/>
            <a:ext cx="6857995" cy="1717076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0" name="Google Shape;750;p31"/>
          <p:cNvSpPr/>
          <p:nvPr/>
        </p:nvSpPr>
        <p:spPr>
          <a:xfrm rot="5400000" flipH="1">
            <a:off x="7935804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1" name="Google Shape;751;p31"/>
          <p:cNvSpPr/>
          <p:nvPr/>
        </p:nvSpPr>
        <p:spPr>
          <a:xfrm rot="-5400000" flipH="1">
            <a:off x="2702829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u="sng"/>
          </a:p>
        </p:txBody>
      </p:sp>
      <p:sp>
        <p:nvSpPr>
          <p:cNvPr id="9" name="Google Shape;705;p26"/>
          <p:cNvSpPr txBox="1">
            <a:spLocks/>
          </p:cNvSpPr>
          <p:nvPr/>
        </p:nvSpPr>
        <p:spPr>
          <a:xfrm>
            <a:off x="335773" y="267464"/>
            <a:ext cx="95600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8.</a:t>
            </a:r>
            <a:endParaRPr lang="ru-RU" sz="6000" dirty="0">
              <a:solidFill>
                <a:srgbClr val="E6948E"/>
              </a:solidFill>
            </a:endParaRPr>
          </a:p>
        </p:txBody>
      </p:sp>
      <p:pic>
        <p:nvPicPr>
          <p:cNvPr id="2050" name="Picture 2" descr="Мультфильм счастливый семьи пингвинов, стоя на льдине | Премиум векто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22057" y="2351705"/>
            <a:ext cx="3415051" cy="3425186"/>
          </a:xfrm>
          <a:prstGeom prst="ellipse">
            <a:avLst/>
          </a:prstGeom>
          <a:ln w="190500" cap="rnd">
            <a:solidFill>
              <a:schemeClr val="accent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813773" y="2938895"/>
            <a:ext cx="2125428" cy="2138922"/>
            <a:chOff x="725714" y="2941605"/>
            <a:chExt cx="2125428" cy="2138922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  <p:pic>
        <p:nvPicPr>
          <p:cNvPr id="15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23872" y="0"/>
            <a:ext cx="1868128" cy="6858000"/>
          </a:xfrm>
          <a:prstGeom prst="rect">
            <a:avLst/>
          </a:prstGeom>
          <a:noFill/>
        </p:spPr>
      </p:pic>
      <p:sp>
        <p:nvSpPr>
          <p:cNvPr id="11" name="Google Shape;707;p26"/>
          <p:cNvSpPr txBox="1">
            <a:spLocks/>
          </p:cNvSpPr>
          <p:nvPr/>
        </p:nvSpPr>
        <p:spPr>
          <a:xfrm>
            <a:off x="7300802" y="3237312"/>
            <a:ext cx="4063999" cy="177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Font typeface="Ubuntu"/>
              <a:buNone/>
            </a:pPr>
            <a:r>
              <a:rPr lang="ru-RU" sz="8000" dirty="0" smtClean="0">
                <a:solidFill>
                  <a:srgbClr val="C00000"/>
                </a:solidFill>
                <a:latin typeface="Astra" pitchFamily="2" charset="0"/>
              </a:rPr>
              <a:t>Айсберг </a:t>
            </a:r>
            <a:endParaRPr lang="ru-RU" sz="8000" dirty="0">
              <a:solidFill>
                <a:srgbClr val="C00000"/>
              </a:solidFill>
              <a:latin typeface="Astra" pitchFamily="2" charset="0"/>
            </a:endParaRPr>
          </a:p>
        </p:txBody>
      </p:sp>
      <p:sp>
        <p:nvSpPr>
          <p:cNvPr id="10" name="Google Shape;706;p26"/>
          <p:cNvSpPr txBox="1">
            <a:spLocks/>
          </p:cNvSpPr>
          <p:nvPr/>
        </p:nvSpPr>
        <p:spPr>
          <a:xfrm>
            <a:off x="1045027" y="382297"/>
            <a:ext cx="10733315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Самый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большой кусок льда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pic>
        <p:nvPicPr>
          <p:cNvPr id="6" name="Рисунок 5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341462" y="6106692"/>
            <a:ext cx="508001" cy="50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4565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560142"/>
            <a:ext cx="12192000" cy="1297857"/>
          </a:xfrm>
          <a:prstGeom prst="rect">
            <a:avLst/>
          </a:prstGeom>
          <a:noFill/>
        </p:spPr>
      </p:pic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5" name="Google Shape;705;p26"/>
          <p:cNvSpPr txBox="1">
            <a:spLocks/>
          </p:cNvSpPr>
          <p:nvPr/>
        </p:nvSpPr>
        <p:spPr>
          <a:xfrm>
            <a:off x="335773" y="267464"/>
            <a:ext cx="95600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9.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6" name="Google Shape;706;p26"/>
          <p:cNvSpPr txBox="1">
            <a:spLocks/>
          </p:cNvSpPr>
          <p:nvPr/>
        </p:nvSpPr>
        <p:spPr>
          <a:xfrm>
            <a:off x="1045027" y="382297"/>
            <a:ext cx="10733315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Самый добрый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доктор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7" name="Google Shape;707;p26"/>
          <p:cNvSpPr txBox="1">
            <a:spLocks/>
          </p:cNvSpPr>
          <p:nvPr/>
        </p:nvSpPr>
        <p:spPr>
          <a:xfrm>
            <a:off x="32426" y="2513875"/>
            <a:ext cx="4749559" cy="318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8800" dirty="0" smtClean="0">
                <a:solidFill>
                  <a:srgbClr val="C00000"/>
                </a:solidFill>
                <a:latin typeface="Astra" pitchFamily="2" charset="0"/>
              </a:rPr>
              <a:t>Доктор Айболит</a:t>
            </a:r>
            <a:endParaRPr lang="ru-RU" sz="88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3076" name="Picture 4" descr="http://img-fotki.yandex.ru/get/9584/16969765.1b1/0_87710_67f33ceb_M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18060" y="2158994"/>
            <a:ext cx="2587247" cy="34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8853714" y="2789332"/>
            <a:ext cx="2125428" cy="2138922"/>
            <a:chOff x="725714" y="2941605"/>
            <a:chExt cx="2125428" cy="2138922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06194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12192000" cy="2256503"/>
          </a:xfrm>
          <a:prstGeom prst="rect">
            <a:avLst/>
          </a:prstGeom>
          <a:noFill/>
        </p:spPr>
      </p:pic>
      <p:pic>
        <p:nvPicPr>
          <p:cNvPr id="7" name="Рисунок 6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4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10.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5" name="Google Shape;706;p26"/>
          <p:cNvSpPr txBox="1">
            <a:spLocks/>
          </p:cNvSpPr>
          <p:nvPr/>
        </p:nvSpPr>
        <p:spPr>
          <a:xfrm>
            <a:off x="685798" y="1503632"/>
            <a:ext cx="10733315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Самая медленная стрелка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часов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8" name="Google Shape;707;p26"/>
          <p:cNvSpPr txBox="1">
            <a:spLocks/>
          </p:cNvSpPr>
          <p:nvPr/>
        </p:nvSpPr>
        <p:spPr>
          <a:xfrm>
            <a:off x="6990735" y="3686627"/>
            <a:ext cx="4787607" cy="177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Font typeface="Ubuntu"/>
              <a:buNone/>
            </a:pPr>
            <a:r>
              <a:rPr lang="ru-RU" sz="9600" dirty="0" smtClean="0">
                <a:solidFill>
                  <a:srgbClr val="C00000"/>
                </a:solidFill>
                <a:latin typeface="Astra" pitchFamily="2" charset="0"/>
              </a:rPr>
              <a:t>Часовая </a:t>
            </a:r>
            <a:endParaRPr lang="ru-RU" sz="96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41734" y="3497568"/>
            <a:ext cx="1821441" cy="3360432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1227430" y="3686627"/>
            <a:ext cx="2125428" cy="2138922"/>
            <a:chOff x="725714" y="2941605"/>
            <a:chExt cx="2125428" cy="2138922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01963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873045" cy="6858000"/>
          </a:xfrm>
          <a:prstGeom prst="rect">
            <a:avLst/>
          </a:prstGeom>
          <a:noFill/>
        </p:spPr>
      </p:pic>
      <p:pic>
        <p:nvPicPr>
          <p:cNvPr id="3" name="Рисунок 2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4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11.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6" name="Google Shape;706;p26"/>
          <p:cNvSpPr txBox="1">
            <a:spLocks/>
          </p:cNvSpPr>
          <p:nvPr/>
        </p:nvSpPr>
        <p:spPr>
          <a:xfrm>
            <a:off x="1436915" y="382297"/>
            <a:ext cx="10341428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Самый музыкальный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цветок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7" name="Google Shape;707;p26"/>
          <p:cNvSpPr txBox="1">
            <a:spLocks/>
          </p:cNvSpPr>
          <p:nvPr/>
        </p:nvSpPr>
        <p:spPr>
          <a:xfrm>
            <a:off x="-42841" y="3493099"/>
            <a:ext cx="5477708" cy="177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Font typeface="Ubuntu"/>
              <a:buNone/>
            </a:pPr>
            <a:r>
              <a:rPr lang="ru-RU" sz="7200" dirty="0" smtClean="0">
                <a:solidFill>
                  <a:srgbClr val="C00000"/>
                </a:solidFill>
                <a:latin typeface="Astra" pitchFamily="2" charset="0"/>
              </a:rPr>
              <a:t>Колокольчик</a:t>
            </a:r>
            <a:r>
              <a:rPr lang="ru-RU" sz="8000" dirty="0" smtClean="0">
                <a:solidFill>
                  <a:srgbClr val="C00000"/>
                </a:solidFill>
                <a:latin typeface="Astra" pitchFamily="2" charset="0"/>
              </a:rPr>
              <a:t> </a:t>
            </a:r>
            <a:endParaRPr lang="ru-RU" sz="80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56038" y="2104602"/>
            <a:ext cx="3365448" cy="4359338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9398914" y="3309010"/>
            <a:ext cx="2125428" cy="2138922"/>
            <a:chOff x="725714" y="2941605"/>
            <a:chExt cx="2125428" cy="213892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23682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1"/>
          <p:cNvSpPr/>
          <p:nvPr/>
        </p:nvSpPr>
        <p:spPr>
          <a:xfrm rot="5400000" flipH="1">
            <a:off x="7800040" y="2570464"/>
            <a:ext cx="6857995" cy="1717076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0" name="Google Shape;750;p31"/>
          <p:cNvSpPr/>
          <p:nvPr/>
        </p:nvSpPr>
        <p:spPr>
          <a:xfrm rot="5400000" flipH="1">
            <a:off x="7935804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1" name="Google Shape;751;p31"/>
          <p:cNvSpPr/>
          <p:nvPr/>
        </p:nvSpPr>
        <p:spPr>
          <a:xfrm rot="-5400000" flipH="1">
            <a:off x="2702829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u="sng"/>
          </a:p>
        </p:txBody>
      </p:sp>
      <p:sp>
        <p:nvSpPr>
          <p:cNvPr id="8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12.</a:t>
            </a:r>
            <a:endParaRPr lang="ru-RU" sz="6000" dirty="0">
              <a:solidFill>
                <a:srgbClr val="E6948E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715721" y="3256085"/>
            <a:ext cx="2125428" cy="2138922"/>
            <a:chOff x="725714" y="2941605"/>
            <a:chExt cx="2125428" cy="2138922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  <p:pic>
        <p:nvPicPr>
          <p:cNvPr id="14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09124" y="0"/>
            <a:ext cx="1882876" cy="6858000"/>
          </a:xfrm>
          <a:prstGeom prst="rect">
            <a:avLst/>
          </a:prstGeom>
          <a:noFill/>
        </p:spPr>
      </p:pic>
      <p:sp>
        <p:nvSpPr>
          <p:cNvPr id="9" name="Google Shape;706;p26"/>
          <p:cNvSpPr txBox="1">
            <a:spLocks/>
          </p:cNvSpPr>
          <p:nvPr/>
        </p:nvSpPr>
        <p:spPr>
          <a:xfrm>
            <a:off x="1436915" y="382297"/>
            <a:ext cx="9521371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Какое животное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можно назвать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самым высоким?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10" name="Google Shape;707;p26"/>
          <p:cNvSpPr txBox="1">
            <a:spLocks/>
          </p:cNvSpPr>
          <p:nvPr/>
        </p:nvSpPr>
        <p:spPr>
          <a:xfrm>
            <a:off x="7123749" y="3057222"/>
            <a:ext cx="5104187" cy="126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6000" dirty="0" smtClean="0">
                <a:solidFill>
                  <a:srgbClr val="C00000"/>
                </a:solidFill>
                <a:latin typeface="Astra" pitchFamily="2" charset="0"/>
              </a:rPr>
              <a:t>Жираф</a:t>
            </a:r>
            <a:endParaRPr lang="ru-RU" sz="72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435850" y="6076643"/>
            <a:ext cx="510343" cy="501137"/>
          </a:xfrm>
          <a:prstGeom prst="rect">
            <a:avLst/>
          </a:prstGeom>
        </p:spPr>
      </p:pic>
      <p:pic>
        <p:nvPicPr>
          <p:cNvPr id="3075" name="Picture 3" descr="C:\Users\Пользователь\Desktop\547607664637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88640" y="3045460"/>
            <a:ext cx="4958080" cy="2788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11354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102942"/>
            <a:ext cx="12192000" cy="1755058"/>
          </a:xfrm>
          <a:prstGeom prst="rect">
            <a:avLst/>
          </a:prstGeom>
          <a:noFill/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6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13.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7" name="Google Shape;706;p26"/>
          <p:cNvSpPr txBox="1">
            <a:spLocks/>
          </p:cNvSpPr>
          <p:nvPr/>
        </p:nvSpPr>
        <p:spPr>
          <a:xfrm>
            <a:off x="1436915" y="382297"/>
            <a:ext cx="10087427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Самый известный житель Цветочного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города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8" name="Google Shape;707;p26"/>
          <p:cNvSpPr txBox="1">
            <a:spLocks/>
          </p:cNvSpPr>
          <p:nvPr/>
        </p:nvSpPr>
        <p:spPr>
          <a:xfrm>
            <a:off x="7449731" y="3028642"/>
            <a:ext cx="4742269" cy="177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8800" dirty="0" smtClean="0">
                <a:solidFill>
                  <a:srgbClr val="C00000"/>
                </a:solidFill>
                <a:latin typeface="Astra" pitchFamily="2" charset="0"/>
              </a:rPr>
              <a:t>Незнайка</a:t>
            </a:r>
            <a:r>
              <a:rPr lang="ru-RU" sz="9600" dirty="0" smtClean="0">
                <a:solidFill>
                  <a:srgbClr val="C00000"/>
                </a:solidFill>
                <a:latin typeface="Astra" pitchFamily="2" charset="0"/>
              </a:rPr>
              <a:t> </a:t>
            </a:r>
            <a:endParaRPr lang="ru-RU" sz="96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6150" name="Picture 6" descr="Читать сказку Незнайка на Луне - Николай Носов, онлайн бесплатно с  иллюстрациями.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05185" y="2551312"/>
            <a:ext cx="3644935" cy="270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951658" y="2844553"/>
            <a:ext cx="2125428" cy="2138922"/>
            <a:chOff x="725714" y="2941605"/>
            <a:chExt cx="2125428" cy="2138922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42640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12192000" cy="2182761"/>
          </a:xfrm>
          <a:prstGeom prst="rect">
            <a:avLst/>
          </a:prstGeom>
          <a:noFill/>
        </p:spPr>
      </p:pic>
      <p:sp>
        <p:nvSpPr>
          <p:cNvPr id="4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14.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6" name="Google Shape;706;p26"/>
          <p:cNvSpPr txBox="1">
            <a:spLocks/>
          </p:cNvSpPr>
          <p:nvPr/>
        </p:nvSpPr>
        <p:spPr>
          <a:xfrm>
            <a:off x="428171" y="1580119"/>
            <a:ext cx="11350171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Назовите самую знаменитую фразу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Кота Леопольда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8" name="Google Shape;707;p26"/>
          <p:cNvSpPr txBox="1">
            <a:spLocks/>
          </p:cNvSpPr>
          <p:nvPr/>
        </p:nvSpPr>
        <p:spPr>
          <a:xfrm>
            <a:off x="6172200" y="3863890"/>
            <a:ext cx="6019800" cy="213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6600" dirty="0" smtClean="0">
                <a:solidFill>
                  <a:srgbClr val="C00000"/>
                </a:solidFill>
                <a:latin typeface="Astra" pitchFamily="2" charset="0"/>
              </a:rPr>
              <a:t>Ребята, давайте жить дружно!</a:t>
            </a:r>
            <a:endParaRPr lang="ru-RU" sz="66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7" name="Рисунок 6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951658" y="3945654"/>
            <a:ext cx="2125428" cy="2138922"/>
            <a:chOff x="725714" y="2941605"/>
            <a:chExt cx="2125428" cy="2138922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  <p:pic>
        <p:nvPicPr>
          <p:cNvPr id="1026" name="Picture 2" descr="C:\Users\Пользователь\Desktop\scale_1200 (1).jpg"/>
          <p:cNvPicPr>
            <a:picLocks noChangeAspect="1" noChangeArrowheads="1"/>
          </p:cNvPicPr>
          <p:nvPr/>
        </p:nvPicPr>
        <p:blipFill>
          <a:blip r:embed="rId7"/>
          <a:srcRect l="20248" r="19705"/>
          <a:stretch>
            <a:fillRect/>
          </a:stretch>
        </p:blipFill>
        <p:spPr bwMode="auto">
          <a:xfrm>
            <a:off x="3878826" y="3710620"/>
            <a:ext cx="2153265" cy="26894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3590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58297" cy="6858000"/>
          </a:xfrm>
          <a:prstGeom prst="rect">
            <a:avLst/>
          </a:prstGeom>
          <a:noFill/>
        </p:spPr>
      </p:pic>
      <p:pic>
        <p:nvPicPr>
          <p:cNvPr id="3" name="Рисунок 2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5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15.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6" name="Google Shape;706;p26"/>
          <p:cNvSpPr txBox="1">
            <a:spLocks/>
          </p:cNvSpPr>
          <p:nvPr/>
        </p:nvSpPr>
        <p:spPr>
          <a:xfrm>
            <a:off x="1415143" y="374476"/>
            <a:ext cx="10363199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Какой музыкальный инструмент можно назвать самым «походным»? 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7" name="Google Shape;707;p26"/>
          <p:cNvSpPr txBox="1">
            <a:spLocks/>
          </p:cNvSpPr>
          <p:nvPr/>
        </p:nvSpPr>
        <p:spPr>
          <a:xfrm>
            <a:off x="951658" y="3883854"/>
            <a:ext cx="4130040" cy="177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8800" dirty="0" smtClean="0">
                <a:solidFill>
                  <a:srgbClr val="C00000"/>
                </a:solidFill>
                <a:latin typeface="Astra" pitchFamily="2" charset="0"/>
              </a:rPr>
              <a:t>Гитара </a:t>
            </a:r>
            <a:endParaRPr lang="ru-RU" sz="88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7170" name="Picture 2" descr="Тромбон музыкальный инструмент векторы, стоковая векторная графика Тромбон музыкальный  инструмент, рисунки | Depositphotos®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328441" y="3552100"/>
            <a:ext cx="3108960" cy="316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9172302" y="3699765"/>
            <a:ext cx="2125428" cy="2138922"/>
            <a:chOff x="725714" y="2941605"/>
            <a:chExt cx="2125428" cy="213892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18623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1"/>
          <p:cNvSpPr/>
          <p:nvPr/>
        </p:nvSpPr>
        <p:spPr>
          <a:xfrm rot="5400000" flipH="1">
            <a:off x="7800040" y="2570464"/>
            <a:ext cx="6857995" cy="1717076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0" name="Google Shape;750;p31"/>
          <p:cNvSpPr/>
          <p:nvPr/>
        </p:nvSpPr>
        <p:spPr>
          <a:xfrm rot="5400000" flipH="1">
            <a:off x="7935804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1" name="Google Shape;751;p31"/>
          <p:cNvSpPr/>
          <p:nvPr/>
        </p:nvSpPr>
        <p:spPr>
          <a:xfrm rot="-5400000" flipH="1">
            <a:off x="2702829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u="sng"/>
          </a:p>
        </p:txBody>
      </p:sp>
      <p:sp>
        <p:nvSpPr>
          <p:cNvPr id="7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16.</a:t>
            </a:r>
            <a:endParaRPr lang="ru-RU" sz="6000" dirty="0">
              <a:solidFill>
                <a:srgbClr val="E6948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6584" r="1346" b="5716"/>
          <a:stretch/>
        </p:blipFill>
        <p:spPr>
          <a:xfrm>
            <a:off x="3582973" y="3962453"/>
            <a:ext cx="3944780" cy="2106113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650392" y="3778364"/>
            <a:ext cx="2125428" cy="2138922"/>
            <a:chOff x="725714" y="2941605"/>
            <a:chExt cx="2125428" cy="2138922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  <p:pic>
        <p:nvPicPr>
          <p:cNvPr id="13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50129" y="0"/>
            <a:ext cx="1941870" cy="6858000"/>
          </a:xfrm>
          <a:prstGeom prst="rect">
            <a:avLst/>
          </a:prstGeom>
          <a:noFill/>
        </p:spPr>
      </p:pic>
      <p:sp>
        <p:nvSpPr>
          <p:cNvPr id="9" name="Google Shape;706;p26"/>
          <p:cNvSpPr txBox="1">
            <a:spLocks/>
          </p:cNvSpPr>
          <p:nvPr/>
        </p:nvSpPr>
        <p:spPr>
          <a:xfrm>
            <a:off x="1444171" y="267463"/>
            <a:ext cx="9361714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Самая длинна клавиша на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компьютерной клавиатуре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18" name="Google Shape;707;p26"/>
          <p:cNvSpPr txBox="1">
            <a:spLocks/>
          </p:cNvSpPr>
          <p:nvPr/>
        </p:nvSpPr>
        <p:spPr>
          <a:xfrm>
            <a:off x="7339068" y="3962453"/>
            <a:ext cx="4130040" cy="177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8800" dirty="0" smtClean="0">
                <a:solidFill>
                  <a:srgbClr val="C00000"/>
                </a:solidFill>
                <a:latin typeface="Astra" pitchFamily="2" charset="0"/>
              </a:rPr>
              <a:t>Пробел </a:t>
            </a:r>
            <a:endParaRPr lang="ru-RU" sz="88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6" name="Рисунок 5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435852" y="6095385"/>
            <a:ext cx="508001" cy="50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2083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73446"/>
            <a:ext cx="12192000" cy="1784554"/>
          </a:xfrm>
          <a:prstGeom prst="rect">
            <a:avLst/>
          </a:prstGeom>
          <a:noFill/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6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17.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7" name="Google Shape;706;p26"/>
          <p:cNvSpPr txBox="1">
            <a:spLocks/>
          </p:cNvSpPr>
          <p:nvPr/>
        </p:nvSpPr>
        <p:spPr>
          <a:xfrm>
            <a:off x="1444171" y="267463"/>
            <a:ext cx="9557658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Самый сказочный русский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художник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8" name="Google Shape;707;p26"/>
          <p:cNvSpPr txBox="1">
            <a:spLocks/>
          </p:cNvSpPr>
          <p:nvPr/>
        </p:nvSpPr>
        <p:spPr>
          <a:xfrm>
            <a:off x="6879769" y="2531427"/>
            <a:ext cx="5675086" cy="2150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8000" dirty="0" smtClean="0">
                <a:solidFill>
                  <a:srgbClr val="C00000"/>
                </a:solidFill>
                <a:latin typeface="Astra" pitchFamily="2" charset="0"/>
              </a:rPr>
              <a:t>В.М. </a:t>
            </a:r>
          </a:p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8000" dirty="0" smtClean="0">
                <a:solidFill>
                  <a:srgbClr val="C00000"/>
                </a:solidFill>
                <a:latin typeface="Astra" pitchFamily="2" charset="0"/>
              </a:rPr>
              <a:t>Васнецов </a:t>
            </a:r>
            <a:endParaRPr lang="ru-RU" sz="80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8194" name="Picture 2" descr="Васнецов Виктор Михайлович (1848 - 1926) | История искусства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922386" y="2531427"/>
            <a:ext cx="2601227" cy="2969487"/>
          </a:xfrm>
          <a:prstGeom prst="ellipse">
            <a:avLst/>
          </a:prstGeom>
          <a:ln w="190500" cap="rnd">
            <a:solidFill>
              <a:schemeClr val="accent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1235543" y="2946709"/>
            <a:ext cx="2125428" cy="2138922"/>
            <a:chOff x="725714" y="2941605"/>
            <a:chExt cx="2125428" cy="2138922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43390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1784554"/>
          </a:xfrm>
          <a:prstGeom prst="rect">
            <a:avLst/>
          </a:prstGeom>
          <a:noFill/>
        </p:spPr>
      </p:pic>
      <p:pic>
        <p:nvPicPr>
          <p:cNvPr id="7" name="Рисунок 6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5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18.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6" name="Google Shape;706;p26"/>
          <p:cNvSpPr txBox="1">
            <a:spLocks/>
          </p:cNvSpPr>
          <p:nvPr/>
        </p:nvSpPr>
        <p:spPr>
          <a:xfrm>
            <a:off x="1458685" y="1152834"/>
            <a:ext cx="9557658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Самая кривая из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линеек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8" name="Google Shape;707;p26"/>
          <p:cNvSpPr txBox="1">
            <a:spLocks/>
          </p:cNvSpPr>
          <p:nvPr/>
        </p:nvSpPr>
        <p:spPr>
          <a:xfrm>
            <a:off x="0" y="3381828"/>
            <a:ext cx="3860799" cy="177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8800" dirty="0" smtClean="0">
                <a:solidFill>
                  <a:srgbClr val="C00000"/>
                </a:solidFill>
                <a:latin typeface="Astra" pitchFamily="2" charset="0"/>
              </a:rPr>
              <a:t>Лекало</a:t>
            </a:r>
            <a:r>
              <a:rPr lang="ru-RU" sz="9600" dirty="0" smtClean="0">
                <a:solidFill>
                  <a:srgbClr val="C00000"/>
                </a:solidFill>
                <a:latin typeface="Astra" pitchFamily="2" charset="0"/>
              </a:rPr>
              <a:t> </a:t>
            </a:r>
            <a:endParaRPr lang="ru-RU" sz="96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9218" name="Picture 2" descr="Линейка. Виды и устройство. Работа и применение. Особенност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06567" y="3123235"/>
            <a:ext cx="4572975" cy="216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9398914" y="3123235"/>
            <a:ext cx="2125428" cy="2138922"/>
            <a:chOff x="725714" y="2941605"/>
            <a:chExt cx="2125428" cy="2138922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7092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932039" cy="6858000"/>
          </a:xfrm>
          <a:prstGeom prst="rect">
            <a:avLst/>
          </a:prstGeom>
          <a:noFill/>
        </p:spPr>
      </p:pic>
      <p:pic>
        <p:nvPicPr>
          <p:cNvPr id="3" name="Рисунок 2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524342" y="6213372"/>
            <a:ext cx="508001" cy="501137"/>
          </a:xfrm>
          <a:prstGeom prst="rect">
            <a:avLst/>
          </a:prstGeom>
        </p:spPr>
      </p:pic>
      <p:sp>
        <p:nvSpPr>
          <p:cNvPr id="5" name="Google Shape;705;p26"/>
          <p:cNvSpPr txBox="1">
            <a:spLocks/>
          </p:cNvSpPr>
          <p:nvPr/>
        </p:nvSpPr>
        <p:spPr>
          <a:xfrm>
            <a:off x="335773" y="267464"/>
            <a:ext cx="1231770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19.</a:t>
            </a:r>
            <a:endParaRPr lang="ru-RU" sz="6000" dirty="0">
              <a:solidFill>
                <a:srgbClr val="E6948E"/>
              </a:solidFill>
            </a:endParaRPr>
          </a:p>
        </p:txBody>
      </p:sp>
      <p:sp>
        <p:nvSpPr>
          <p:cNvPr id="6" name="Google Shape;706;p26"/>
          <p:cNvSpPr txBox="1">
            <a:spLocks/>
          </p:cNvSpPr>
          <p:nvPr/>
        </p:nvSpPr>
        <p:spPr>
          <a:xfrm>
            <a:off x="1567543" y="334845"/>
            <a:ext cx="9688286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Назовите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самое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популярное созвездие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7" name="Google Shape;707;p26"/>
          <p:cNvSpPr txBox="1">
            <a:spLocks/>
          </p:cNvSpPr>
          <p:nvPr/>
        </p:nvSpPr>
        <p:spPr>
          <a:xfrm>
            <a:off x="7445829" y="2671885"/>
            <a:ext cx="4746171" cy="354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7200" dirty="0" smtClean="0">
                <a:solidFill>
                  <a:srgbClr val="C00000"/>
                </a:solidFill>
                <a:latin typeface="Astra" pitchFamily="2" charset="0"/>
              </a:rPr>
              <a:t>Большая Медведица</a:t>
            </a:r>
            <a:endParaRPr lang="ru-RU" sz="7200" dirty="0" smtClean="0">
              <a:solidFill>
                <a:srgbClr val="C00000"/>
              </a:solidFill>
              <a:latin typeface="Astra" pitchFamily="2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567543" y="3287525"/>
            <a:ext cx="2125428" cy="2138922"/>
            <a:chOff x="725714" y="2941605"/>
            <a:chExt cx="2125428" cy="213892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  <p:pic>
        <p:nvPicPr>
          <p:cNvPr id="2050" name="Picture 2" descr="C:\Users\Пользователь\Desktop\ddf0c46c-be80-56fb-af17-412afb46f30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03528" y="3188765"/>
            <a:ext cx="3501567" cy="19731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67081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1"/>
          <p:cNvSpPr/>
          <p:nvPr/>
        </p:nvSpPr>
        <p:spPr>
          <a:xfrm rot="5400000" flipH="1">
            <a:off x="7800040" y="2570464"/>
            <a:ext cx="6857995" cy="1717076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0" name="Google Shape;750;p31"/>
          <p:cNvSpPr/>
          <p:nvPr/>
        </p:nvSpPr>
        <p:spPr>
          <a:xfrm rot="5400000" flipH="1">
            <a:off x="7935804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20000">
                <a:schemeClr val="accent2"/>
              </a:gs>
              <a:gs pos="44000">
                <a:schemeClr val="accent3"/>
              </a:gs>
              <a:gs pos="64000">
                <a:schemeClr val="accent4"/>
              </a:gs>
              <a:gs pos="81000">
                <a:schemeClr val="accent5"/>
              </a:gs>
              <a:gs pos="97829">
                <a:schemeClr val="accent6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751" name="Google Shape;751;p31"/>
          <p:cNvSpPr/>
          <p:nvPr/>
        </p:nvSpPr>
        <p:spPr>
          <a:xfrm rot="-5400000" flipH="1">
            <a:off x="2702829" y="2601798"/>
            <a:ext cx="6857995" cy="1654409"/>
          </a:xfrm>
          <a:custGeom>
            <a:avLst/>
            <a:gdLst/>
            <a:ahLst/>
            <a:cxnLst/>
            <a:rect l="l" t="t" r="r" b="b"/>
            <a:pathLst>
              <a:path w="6857995" h="2506680" extrusionOk="0">
                <a:moveTo>
                  <a:pt x="6857995" y="0"/>
                </a:moveTo>
                <a:lnTo>
                  <a:pt x="6857995" y="2091955"/>
                </a:lnTo>
                <a:cubicBezTo>
                  <a:pt x="6234209" y="2091955"/>
                  <a:pt x="6234209" y="931468"/>
                  <a:pt x="5608315" y="931468"/>
                </a:cubicBezTo>
                <a:cubicBezTo>
                  <a:pt x="4984528" y="931468"/>
                  <a:pt x="4984528" y="2506680"/>
                  <a:pt x="4358634" y="2506680"/>
                </a:cubicBezTo>
                <a:cubicBezTo>
                  <a:pt x="3734848" y="2506680"/>
                  <a:pt x="3732741" y="1493114"/>
                  <a:pt x="3108955" y="1493114"/>
                </a:cubicBezTo>
                <a:cubicBezTo>
                  <a:pt x="2485169" y="1493114"/>
                  <a:pt x="2485169" y="2257473"/>
                  <a:pt x="1859276" y="2257473"/>
                </a:cubicBezTo>
                <a:cubicBezTo>
                  <a:pt x="1235490" y="2257473"/>
                  <a:pt x="1235490" y="1085826"/>
                  <a:pt x="609596" y="1085826"/>
                </a:cubicBezTo>
                <a:cubicBezTo>
                  <a:pt x="375676" y="1085826"/>
                  <a:pt x="229476" y="1203253"/>
                  <a:pt x="105095" y="1350036"/>
                </a:cubicBezTo>
                <a:lnTo>
                  <a:pt x="0" y="148480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u="sng"/>
          </a:p>
        </p:txBody>
      </p:sp>
      <p:sp>
        <p:nvSpPr>
          <p:cNvPr id="8" name="Google Shape;705;p26"/>
          <p:cNvSpPr txBox="1">
            <a:spLocks/>
          </p:cNvSpPr>
          <p:nvPr/>
        </p:nvSpPr>
        <p:spPr>
          <a:xfrm>
            <a:off x="335773" y="267464"/>
            <a:ext cx="1362398" cy="998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4000" b="0" i="0" u="none" strike="noStrike" cap="none">
                <a:solidFill>
                  <a:schemeClr val="accent4"/>
                </a:solidFill>
                <a:latin typeface="Spicy Rice"/>
                <a:ea typeface="Spicy Rice"/>
                <a:cs typeface="Spicy Rice"/>
                <a:sym typeface="Spicy R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6000" dirty="0" smtClean="0">
                <a:solidFill>
                  <a:srgbClr val="E6948E"/>
                </a:solidFill>
              </a:rPr>
              <a:t>20.</a:t>
            </a:r>
            <a:endParaRPr lang="ru-RU" sz="6000" dirty="0">
              <a:solidFill>
                <a:srgbClr val="E6948E"/>
              </a:solidFill>
            </a:endParaRPr>
          </a:p>
        </p:txBody>
      </p:sp>
      <p:pic>
        <p:nvPicPr>
          <p:cNvPr id="10242" name="Picture 2" descr="https://4.bp.blogspot.com/-10Qj4FOQXd4/WtRbCUgehFI/AAAAAAAAQ9M/VDj1UVE2oXcTrbGVerx5uMO8Ftj_pT1mwCLcBGAs/s320/%25D0%25BA%25D1%2580%25D0%25BE%25D0%25BA%25D0%25BE%25D0%25B4%25D0%25B8%25D0%25BB_DoV%2B%25283%25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8770" y="2847169"/>
            <a:ext cx="3137330" cy="374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783921" y="3650742"/>
            <a:ext cx="2125428" cy="2138922"/>
            <a:chOff x="725714" y="2941605"/>
            <a:chExt cx="2125428" cy="2138922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831" t="16085" r="15503" b="16825"/>
            <a:stretch/>
          </p:blipFill>
          <p:spPr>
            <a:xfrm>
              <a:off x="725714" y="2941605"/>
              <a:ext cx="2125428" cy="213892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47428" y="3651570"/>
              <a:ext cx="2082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200" b="1" dirty="0" smtClean="0">
                  <a:solidFill>
                    <a:srgbClr val="C00000"/>
                  </a:solidFill>
                  <a:latin typeface="Elzevir" panose="020B0603050302020204" pitchFamily="34" charset="0"/>
                </a:rPr>
                <a:t>ответ</a:t>
              </a:r>
              <a:endParaRPr lang="ru-RU" sz="4200" b="1" dirty="0">
                <a:solidFill>
                  <a:srgbClr val="C00000"/>
                </a:solidFill>
                <a:latin typeface="Elzevir" panose="020B0603050302020204" pitchFamily="34" charset="0"/>
              </a:endParaRPr>
            </a:p>
          </p:txBody>
        </p:sp>
      </p:grpSp>
      <p:pic>
        <p:nvPicPr>
          <p:cNvPr id="14" name="Picture 2" descr="C:\Users\Пользователь\Desktop\50-Beautiful-and-Minimalist-Presentation-Backgrounds-04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05884" y="0"/>
            <a:ext cx="1986116" cy="6858000"/>
          </a:xfrm>
          <a:prstGeom prst="rect">
            <a:avLst/>
          </a:prstGeom>
          <a:noFill/>
        </p:spPr>
      </p:pic>
      <p:sp>
        <p:nvSpPr>
          <p:cNvPr id="9" name="Google Shape;706;p26"/>
          <p:cNvSpPr txBox="1">
            <a:spLocks/>
          </p:cNvSpPr>
          <p:nvPr/>
        </p:nvSpPr>
        <p:spPr>
          <a:xfrm>
            <a:off x="1567543" y="382297"/>
            <a:ext cx="9688286" cy="176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●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○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  <a:defRPr sz="25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buNone/>
            </a:pPr>
            <a:r>
              <a:rPr lang="ru-RU" sz="6600" b="1" dirty="0">
                <a:solidFill>
                  <a:srgbClr val="55AB88"/>
                </a:solidFill>
                <a:latin typeface="Elzevir" panose="020B0603050302020204" pitchFamily="34" charset="0"/>
              </a:rPr>
              <a:t>Самый лучший в мире </a:t>
            </a:r>
            <a:r>
              <a:rPr lang="ru-RU" sz="6600" b="1" dirty="0" smtClean="0">
                <a:solidFill>
                  <a:srgbClr val="55AB88"/>
                </a:solidFill>
                <a:latin typeface="Elzevir" panose="020B0603050302020204" pitchFamily="34" charset="0"/>
              </a:rPr>
              <a:t>крокодил</a:t>
            </a:r>
            <a:endParaRPr lang="ru-RU" sz="6600" b="1" dirty="0">
              <a:solidFill>
                <a:srgbClr val="55AB88"/>
              </a:solidFill>
              <a:latin typeface="Elzevir" panose="020B0603050302020204" pitchFamily="34" charset="0"/>
            </a:endParaRPr>
          </a:p>
        </p:txBody>
      </p:sp>
      <p:sp>
        <p:nvSpPr>
          <p:cNvPr id="10" name="Google Shape;707;p26"/>
          <p:cNvSpPr txBox="1">
            <a:spLocks/>
          </p:cNvSpPr>
          <p:nvPr/>
        </p:nvSpPr>
        <p:spPr>
          <a:xfrm>
            <a:off x="6959031" y="3381827"/>
            <a:ext cx="4574208" cy="224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●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○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Ubuntu"/>
              <a:buChar char="■"/>
              <a:defRPr sz="2200" b="0" i="0" u="none" strike="noStrike" cap="none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pPr marL="0" indent="0" algn="ctr">
              <a:lnSpc>
                <a:spcPct val="100000"/>
              </a:lnSpc>
              <a:buFont typeface="Ubuntu"/>
              <a:buNone/>
            </a:pPr>
            <a:r>
              <a:rPr lang="ru-RU" sz="8000" dirty="0" smtClean="0">
                <a:solidFill>
                  <a:srgbClr val="C00000"/>
                </a:solidFill>
                <a:latin typeface="Astra" pitchFamily="2" charset="0"/>
              </a:rPr>
              <a:t>Крокодил Гена</a:t>
            </a:r>
            <a:endParaRPr lang="ru-RU" sz="8000" dirty="0">
              <a:solidFill>
                <a:srgbClr val="C00000"/>
              </a:solidFill>
              <a:latin typeface="Astra" pitchFamily="2" charset="0"/>
            </a:endParaRPr>
          </a:p>
        </p:txBody>
      </p:sp>
      <p:pic>
        <p:nvPicPr>
          <p:cNvPr id="6" name="Рисунок 5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11376859" y="6139630"/>
            <a:ext cx="508001" cy="50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472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252525"/>
      </a:dk2>
      <a:lt2>
        <a:srgbClr val="EEEEEE"/>
      </a:lt2>
      <a:accent1>
        <a:srgbClr val="ABD6C4"/>
      </a:accent1>
      <a:accent2>
        <a:srgbClr val="DAE9C2"/>
      </a:accent2>
      <a:accent3>
        <a:srgbClr val="F9D2B6"/>
      </a:accent3>
      <a:accent4>
        <a:srgbClr val="ECACA7"/>
      </a:accent4>
      <a:accent5>
        <a:srgbClr val="E38D94"/>
      </a:accent5>
      <a:accent6>
        <a:srgbClr val="8A809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316</Words>
  <Application>Microsoft Office PowerPoint</Application>
  <PresentationFormat>Произвольный</PresentationFormat>
  <Paragraphs>113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5" baseType="lpstr">
      <vt:lpstr>Arial</vt:lpstr>
      <vt:lpstr>Segoe Script</vt:lpstr>
      <vt:lpstr>PaladinRus</vt:lpstr>
      <vt:lpstr>Arthur Gothic</vt:lpstr>
      <vt:lpstr>Spicy Rice</vt:lpstr>
      <vt:lpstr>Aldrich</vt:lpstr>
      <vt:lpstr>Ubuntu</vt:lpstr>
      <vt:lpstr>Astra</vt:lpstr>
      <vt:lpstr>Elzevir</vt:lpstr>
      <vt:lpstr>Abril Fatface</vt:lpstr>
      <vt:lpstr>Griffy</vt:lpstr>
      <vt:lpstr>SlidesMania</vt:lpstr>
      <vt:lpstr>Слайд 1</vt:lpstr>
      <vt:lpstr>Правила игры</vt:lpstr>
      <vt:lpstr>Слайд 3</vt:lpstr>
      <vt:lpstr>1.</vt:lpstr>
      <vt:lpstr>2.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Шуточная викторина</dc:title>
  <dc:subject>Самое...</dc:subject>
  <dc:creator>КЕВ</dc:creator>
  <cp:lastModifiedBy>Пользователь</cp:lastModifiedBy>
  <cp:revision>67</cp:revision>
  <dcterms:modified xsi:type="dcterms:W3CDTF">2025-09-30T21:16:52Z</dcterms:modified>
</cp:coreProperties>
</file>