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23" d="100"/>
          <a:sy n="123" d="100"/>
        </p:scale>
        <p:origin x="-274" y="-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116FC-FB23-4D5B-B875-909E2308323F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0CF86-FB7B-4FC2-9909-319C535B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75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5-3e39-7507-a74e-b716b3c06db8.jpg"/>
          <p:cNvPicPr>
            <a:picLocks noChangeAspect="1"/>
          </p:cNvPicPr>
          <p:nvPr/>
        </p:nvPicPr>
        <p:blipFill>
          <a:blip r:embed="rId3"/>
          <a:srcRect t="19079" b="19079"/>
          <a:stretch/>
        </p:blipFill>
        <p:spPr>
          <a:xfrm>
            <a:off x="4572000" y="257175"/>
            <a:ext cx="4269921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1445432"/>
            <a:ext cx="3931920" cy="874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Путешествие в страну сказок</a:t>
            </a:r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205" y="4306330"/>
            <a:ext cx="2348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Педагог-организатор</a:t>
            </a:r>
          </a:p>
          <a:p>
            <a:r>
              <a:rPr lang="ru-RU" sz="1200" dirty="0" err="1" smtClean="0">
                <a:solidFill>
                  <a:schemeClr val="accent6">
                    <a:lumMod val="75000"/>
                  </a:schemeClr>
                </a:solidFill>
              </a:rPr>
              <a:t>Моричева</a:t>
            </a: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 Алена Владимировна 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b186ad21_image_34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25830"/>
            <a:ext cx="3265714" cy="3265714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04a76a91_image_3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52160" y="925830"/>
            <a:ext cx="3265714" cy="32657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377440" y="1954530"/>
            <a:ext cx="43891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Добро пожаловать в мир чудес!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2377440" y="2674620"/>
            <a:ext cx="4389120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Открываем дверь в волшебство… Сказочная страна ждёт вас! Здесь живут феи, эльфы, волшебники и говорящие зверушки. Готовьтесь к удивительным приключениям, полным магии и весёлых испытаний.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5-9242-7edb-86c3-a2c38952230c.jpg"/>
          <p:cNvPicPr>
            <a:picLocks noChangeAspect="1"/>
          </p:cNvPicPr>
          <p:nvPr/>
        </p:nvPicPr>
        <p:blipFill>
          <a:blip r:embed="rId3"/>
          <a:srcRect t="276" b="276"/>
          <a:stretch/>
        </p:blipFill>
        <p:spPr>
          <a:xfrm>
            <a:off x="6217920" y="0"/>
            <a:ext cx="2955471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Кто живёт в стране сказок?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365760" y="771525"/>
            <a:ext cx="3931920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Феи и эльфы украшают леса своими яркими крыльями.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Волшебники и колдуньи творят чудеса с помощью заклинаний.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Говорящие животные помогают героям в их путешествиях.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5-f62c-7035-b1ff-1a11d6da0fd0.jpg"/>
          <p:cNvPicPr>
            <a:picLocks noChangeAspect="1"/>
          </p:cNvPicPr>
          <p:nvPr/>
        </p:nvPicPr>
        <p:blipFill>
          <a:blip r:embed="rId3"/>
          <a:srcRect t="17857" b="17857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37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Какие приключения ждут нас?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937760" y="771525"/>
            <a:ext cx="3931920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Встречаемся с любимыми героями сказок.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Изучаем магию заклинаний и творим чудеса.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Проходим испытания и разгадываем увлекательные загадки.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6-527f-7bf9-b949-2563860ef4a6.jpg"/>
          <p:cNvPicPr>
            <a:picLocks noChangeAspect="1"/>
          </p:cNvPicPr>
          <p:nvPr/>
        </p:nvPicPr>
        <p:blipFill>
          <a:blip r:embed="rId3"/>
          <a:srcRect t="276" b="276"/>
          <a:stretch/>
        </p:blipFill>
        <p:spPr>
          <a:xfrm>
            <a:off x="0" y="0"/>
            <a:ext cx="2955471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37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Как попасть в страну сказок?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937760" y="771525"/>
            <a:ext cx="3931920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Сначала найдем тайный проход, ведущий прямо в сердце сказки.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Затем произнесем особые волшебные слова, открывающие врата чудес.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Наконец, соберем уникальный магический предмет, который станет нашим пропуском.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6-b001-7251-b813-ea06fd962966.jpg"/>
          <p:cNvPicPr>
            <a:picLocks noChangeAspect="1"/>
          </p:cNvPicPr>
          <p:nvPr/>
        </p:nvPicPr>
        <p:blipFill>
          <a:blip r:embed="rId3"/>
          <a:srcRect l="6714" r="6714"/>
          <a:stretch/>
        </p:blipFill>
        <p:spPr>
          <a:xfrm>
            <a:off x="274320" y="257175"/>
            <a:ext cx="2286000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3464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Волшебные предметы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2834640" y="771525"/>
            <a:ext cx="3931920" cy="12858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Волшебная палочка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: помогает творить чудеса.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Летающий ковёр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: переносит в самые дальние уголки мира.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Колпак невидимости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: делает владельца незаметным.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7-0f1f-7e65-adf9-33e516fd453e.jpg"/>
          <p:cNvPicPr>
            <a:picLocks noChangeAspect="1"/>
          </p:cNvPicPr>
          <p:nvPr/>
        </p:nvPicPr>
        <p:blipFill>
          <a:blip r:embed="rId3"/>
          <a:srcRect t="19372" b="19372"/>
          <a:stretch/>
        </p:blipFill>
        <p:spPr>
          <a:xfrm>
            <a:off x="4572000" y="257175"/>
            <a:ext cx="4310743" cy="4620986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4"/>
          <a:srcRect l="3357" r="3357"/>
          <a:stretch/>
        </p:blipFill>
        <p:spPr>
          <a:xfrm>
            <a:off x="274320" y="257175"/>
            <a:ext cx="4310743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14350"/>
            <a:ext cx="274320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Сказочные места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548640" y="1131570"/>
            <a:ext cx="2743200" cy="185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Замок дракона — дом грозного стража и тайн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Лес фей — обиталище крылатых созданий и магии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Остров сокровищ — место спрятанных кладов и приключений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b186ad21_image_34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25830"/>
            <a:ext cx="3265714" cy="3265714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04a76a91_image_3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52160" y="925830"/>
            <a:ext cx="3265714" cy="32657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377440" y="1954530"/>
            <a:ext cx="43891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Правила поведения в стране сказок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2377440" y="2674620"/>
            <a:ext cx="4389120" cy="771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Будьте вежливы со всеми существами.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Помогайте друзьям.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Бережно относитесь к магии.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7-a3fa-7457-b39a-019ba513d8e0.jpg"/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274320" y="154305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Заклинания и зелья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754880" y="1594485"/>
            <a:ext cx="3931920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Чтобы заклинания сработали, нужно четко произносить волшебные слова.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Существуют разные зелья: одни лечат, другие дают силу, третьи помогают стать невидимым.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7-f129-7ffc-b859-3df02ad8cd8c.jpg"/>
          <p:cNvPicPr>
            <a:picLocks noChangeAspect="1"/>
          </p:cNvPicPr>
          <p:nvPr/>
        </p:nvPicPr>
        <p:blipFill>
          <a:blip r:embed="rId3"/>
          <a:srcRect t="19372" b="19372"/>
          <a:stretch/>
        </p:blipFill>
        <p:spPr>
          <a:xfrm>
            <a:off x="4572000" y="257175"/>
            <a:ext cx="4310743" cy="4620986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4"/>
          <a:srcRect l="3357" r="3357"/>
          <a:stretch/>
        </p:blipFill>
        <p:spPr>
          <a:xfrm>
            <a:off x="274320" y="257175"/>
            <a:ext cx="4310743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14350"/>
            <a:ext cx="274320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Итоги нашего путешествия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548640" y="1131570"/>
            <a:ext cx="274320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Мы узнали много интересного о феях, волшебниках и говорящих животных.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Насладились захватывающими приключениями с героями сказок.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Научились быть добрыми друзьями и поддерживать друг друга.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25ad8253_Image-Element_(3)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0383" y="0"/>
            <a:ext cx="8340811" cy="49653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08960" y="257175"/>
            <a:ext cx="3200400" cy="154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Викторина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по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сказкам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551" y="469557"/>
            <a:ext cx="719163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200" dirty="0" smtClean="0"/>
          </a:p>
          <a:p>
            <a:pPr lvl="0"/>
            <a:endParaRPr lang="ru-RU" sz="1200" dirty="0"/>
          </a:p>
          <a:p>
            <a:pPr lvl="0"/>
            <a:endParaRPr lang="ru-RU" sz="1200" dirty="0" smtClean="0"/>
          </a:p>
          <a:p>
            <a:pPr lvl="0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Сколько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лет рыбачил старик из сказки о золотой рыбке? 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33 года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Каково настоящее имя Царевны- лягушки? 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Василиса Премудрая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Назовите имя сказочного царя-долгожителя.(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Кощей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Поляки называют её </a:t>
            </a:r>
            <a:r>
              <a:rPr lang="ru-RU" sz="1200" dirty="0" err="1">
                <a:solidFill>
                  <a:schemeClr val="accent6">
                    <a:lumMod val="75000"/>
                  </a:schemeClr>
                </a:solidFill>
              </a:rPr>
              <a:t>Едзина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, чехи – </a:t>
            </a:r>
            <a:r>
              <a:rPr lang="ru-RU" sz="1200" dirty="0" err="1">
                <a:solidFill>
                  <a:schemeClr val="accent6">
                    <a:lumMod val="75000"/>
                  </a:schemeClr>
                </a:solidFill>
              </a:rPr>
              <a:t>Езинка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, словаки – Еже Баба, а как называем её мы?(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Баба Яга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Назовите транспортное средство Емели 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печь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Назовите сказочный персонаж, лезущий вон из кожи?(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Царевна-лягушка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Как называется деталь женского платья, в которой помещаются озёра, лебеди и другие элементы окружающей среды  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рукав платья Царевны-лягушки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Какой сказочный головной убор нельзя нарисовать? 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шапку-невидимку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Какие сказочные герои прожили «30 лет и 3 года»? 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старик со старухой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Кто из перечисленных персонажей был героиней одной из сказок А. С. Пушкина: Царевна-лягушка, Золушка, Царевна-лебедь?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Какие всадники встретились Василисе Премудрой на пути в Бабе Яге? Кто это был? (Красный, белый и чёрный всадники. Это были белый день, красное солнышко и тёмная ночь)</a:t>
            </a:r>
          </a:p>
          <a:p>
            <a:pPr lvl="0"/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Кто из сказочных персонажей использовал хвост в качестве удочки?</a:t>
            </a:r>
          </a:p>
          <a:p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ru-RU" sz="1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Волк в сказке «Лиса и Волк»)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019994f0-b26d-7f7f-84ca-23213fea8fce/0199a4e8-423a-766a-935d-7100cecad674.jpg"/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274320" y="154305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Заключение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754880" y="1594485"/>
            <a:ext cx="3931920" cy="12858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Наше путешествие в страну сказок завершилось, но оно оставило множество ярких впечатлений. Помните, что двери этого удивительного мира всегда открыты для вас. Возвращайтесь сюда снова и снова, ведь здесь столько интересного!</a:t>
            </a:r>
          </a:p>
        </p:txBody>
      </p:sp>
    </p:spTree>
    <p:extLst>
      <p:ext uri="{BB962C8B-B14F-4D97-AF65-F5344CB8AC3E}">
        <p14:creationId xmlns:p14="http://schemas.microsoft.com/office/powerpoint/2010/main" val="3833012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25ad8253_Image-Element_(3)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0383" y="0"/>
            <a:ext cx="8340811" cy="49653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08959" y="257175"/>
            <a:ext cx="3304197" cy="13306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https://avatars.mds.yandex.net/i?id=2986f055c496ef53ffdfbc1b0d684c32f0c4c516-1624416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012" y="836012"/>
            <a:ext cx="5747825" cy="381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614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198</Words>
  <Application>Microsoft Office PowerPoint</Application>
  <PresentationFormat>Экран (16:9)</PresentationFormat>
  <Paragraphs>68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Huawei</cp:lastModifiedBy>
  <cp:revision>4</cp:revision>
  <dcterms:created xsi:type="dcterms:W3CDTF">2025-10-02T12:34:52Z</dcterms:created>
  <dcterms:modified xsi:type="dcterms:W3CDTF">2025-10-02T12:57:07Z</dcterms:modified>
</cp:coreProperties>
</file>